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Default Extension="fntdata" ContentType="application/x-fontdata"/>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diagrams/data1.xml" ContentType="application/vnd.openxmlformats-officedocument.drawingml.diagramData+xml"/>
  <Override PartName="/ppt/diagrams/layout1.xml" ContentType="application/vnd.openxmlformats-officedocument.drawingml.diagramLayout+xml"/>
  <Override PartName="/ppt/diagrams/_rels/drawing1.xml.rels" ContentType="application/vnd.openxmlformats-package.relationships+xml"/>
  <Override PartName="/ppt/diagrams/_rels/data1.xml.rels" ContentType="application/vnd.openxmlformats-package.relationships+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slideMasters/_rels/slideMaster3.xml.rels" ContentType="application/vnd.openxmlformats-package.relationships+xml"/>
  <Override PartName="/ppt/slideMasters/_rels/slideMaster2.xml.rels" ContentType="application/vnd.openxmlformats-package.relationships+xml"/>
  <Override PartName="/ppt/slideMasters/_rels/slideMaster1.xml.rels" ContentType="application/vnd.openxmlformats-package.relationship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presProps.xml" ContentType="application/vnd.openxmlformats-officedocument.presentationml.presProp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_rels/presentation.xml.rels" ContentType="application/vnd.openxmlformats-package.relationships+xml"/>
  <Override PartName="/ppt/media/OOXDiagramDrawingRels1_4.png" ContentType="image/png"/>
  <Override PartName="/ppt/media/OOXDiagramDrawingRels1_2.png" ContentType="image/png"/>
  <Override PartName="/ppt/media/image5.png" ContentType="image/png"/>
  <Override PartName="/ppt/media/image4.png" ContentType="image/png"/>
  <Override PartName="/ppt/media/image2.jpeg" ContentType="image/jpeg"/>
  <Override PartName="/ppt/media/image3.jpeg" ContentType="image/jpeg"/>
  <Override PartName="/ppt/media/OOXDiagramDrawingRels1_3.png" ContentType="image/png"/>
  <Override PartName="/ppt/media/OOXDiagramDataRels1_0.png" ContentType="image/png"/>
  <Override PartName="/ppt/media/image1.jpeg" ContentType="image/jpeg"/>
  <Override PartName="/ppt/media/OOXDiagramDrawingRels1_0.png" ContentType="image/png"/>
  <Override PartName="/ppt/media/OOXDiagramDataRels1_2.png" ContentType="image/png"/>
  <Override PartName="/ppt/media/OOXDiagramDrawingRels1_1.jpeg" ContentType="image/jpeg"/>
  <Override PartName="/ppt/media/OOXDiagramDataRels1_1.jpeg" ContentType="image/jpeg"/>
  <Override PartName="/ppt/media/OOXDiagramDataRels1_3.png" ContentType="image/png"/>
  <Override PartName="/ppt/media/OOXDiagramDataRels1_4.png" ContentType="image/png"/>
  <Override PartName="/ppt/notesMasters/_rels/notesMaster1.xml.rels" ContentType="application/vnd.openxmlformats-package.relationships+xml"/>
  <Override PartName="/ppt/notesMasters/notesMaster1.xml" ContentType="application/vnd.openxmlformats-officedocument.presentationml.notesMaster+xml"/>
  <Override PartName="/ppt/slideLayouts/_rels/slideLayout3.xml.rels" ContentType="application/vnd.openxmlformats-package.relationships+xml"/>
  <Override PartName="/ppt/slideLayouts/_rels/slideLayout2.xml.rels" ContentType="application/vnd.openxmlformats-package.relationships+xml"/>
  <Override PartName="/ppt/slideLayouts/_rels/slideLayout1.xml.rels" ContentType="application/vnd.openxmlformats-package.relationshi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s/slide1.xml" ContentType="application/vnd.openxmlformats-officedocument.presentationml.slide+xml"/>
  <Override PartName="/ppt/slides/_rels/slide2.xml.rels" ContentType="application/vnd.openxmlformats-package.relationships+xml"/>
  <Override PartName="/ppt/slides/_rels/slide1.xml.rels" ContentType="application/vnd.openxmlformats-package.relationships+xml"/>
  <Override PartName="/ppt/slides/slide2.xml" ContentType="application/vnd.openxmlformats-officedocument.presentationml.slide+xml"/>
  <Override PartName="/ppt/notesSlides/_rels/notesSlide1.xml.rels" ContentType="application/vnd.openxmlformats-package.relationships+xml"/>
  <Override PartName="/ppt/notesSlides/notesSlide1.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50" r:id="rId3"/>
    <p:sldMasterId id="2147483652" r:id="rId4"/>
  </p:sldMasterIdLst>
  <p:notesMasterIdLst>
    <p:notesMasterId r:id="rId5"/>
  </p:notesMasterIdLst>
  <p:sldIdLst>
    <p:sldId id="256" r:id="rId6"/>
    <p:sldId id="257" r:id="rId7"/>
  </p:sldIdLst>
  <p:sldSz cx="30275213" cy="42803763"/>
  <p:notesSz cx="6797675" cy="9926638"/>
</p:presentation>
</file>

<file path=ppt/presProps.xml><?xml version="1.0" encoding="utf-8"?>
<p:presentationPr xmlns:a="http://schemas.openxmlformats.org/drawingml/2006/main" xmlns:p="http://schemas.openxmlformats.org/presentationml/2006/main" xmlns:r="http://schemas.openxmlformats.org/officeDocument/2006/relationships">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presProps" Target="presProps.xml"/>
</Relationships>
</file>

<file path=ppt/diagrams/_rels/data1.xml.rels><?xml version="1.0" encoding="UTF-8"?>
<Relationships xmlns="http://schemas.openxmlformats.org/package/2006/relationships"><Relationship Id="rId1" Type="http://schemas.openxmlformats.org/officeDocument/2006/relationships/image" Target="../media/OOXDiagramDataRels1_0.png"/><Relationship Id="rId2" Type="http://schemas.openxmlformats.org/officeDocument/2006/relationships/image" Target="../media/OOXDiagramDataRels1_1.jpeg"/><Relationship Id="rId3" Type="http://schemas.openxmlformats.org/officeDocument/2006/relationships/image" Target="../media/OOXDiagramDataRels1_2.png"/><Relationship Id="rId4" Type="http://schemas.openxmlformats.org/officeDocument/2006/relationships/image" Target="../media/OOXDiagramDataRels1_3.png"/><Relationship Id="rId5" Type="http://schemas.openxmlformats.org/officeDocument/2006/relationships/image" Target="../media/OOXDiagramDataRels1_4.png"/>
</Relationships>
</file>

<file path=ppt/diagrams/_rels/drawing1.xml.rels><?xml version="1.0" encoding="UTF-8"?>
<Relationships xmlns="http://schemas.openxmlformats.org/package/2006/relationships"><Relationship Id="rId1" Type="http://schemas.openxmlformats.org/officeDocument/2006/relationships/image" Target="../media/OOXDiagramDrawingRels1_0.png"/><Relationship Id="rId2" Type="http://schemas.openxmlformats.org/officeDocument/2006/relationships/image" Target="../media/OOXDiagramDrawingRels1_1.jpeg"/><Relationship Id="rId3" Type="http://schemas.openxmlformats.org/officeDocument/2006/relationships/image" Target="../media/OOXDiagramDrawingRels1_2.png"/><Relationship Id="rId4" Type="http://schemas.openxmlformats.org/officeDocument/2006/relationships/image" Target="../media/OOXDiagramDrawingRels1_3.png"/><Relationship Id="rId5" Type="http://schemas.openxmlformats.org/officeDocument/2006/relationships/image" Target="../media/OOXDiagramDrawingRels1_4.png"/>
</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5494F2D-BE01-42A9-8BDC-2081381C0CC1}" type="doc">
      <dgm:prSet loTypeId="urn:microsoft.com/office/officeart/2008/layout/AlternatingPictureBlocks#2" loCatId="picture" qsTypeId="urn:microsoft.com/office/officeart/2005/8/quickstyle/simple1#2" qsCatId="simple" csTypeId="urn:microsoft.com/office/officeart/2005/8/colors/accent1_1" csCatId="accent1" phldr="1"/>
      <dgm:spPr bwMode="auto"/>
      <dgm:t>
        <a:bodyPr/>
        <a:lstStyle/>
        <a:p>
          <a:pPr>
            <a:defRPr/>
          </a:pPr>
          <a:endParaRPr lang="de-DE"/>
        </a:p>
      </dgm:t>
    </dgm:pt>
    <dgm:pt modelId="{E24F442F-73FE-4CC8-90EC-2C0F98B0D619}">
      <dgm:prSet phldrT="[Text]">
        <dgm:style>
          <a:lnRef idx="0">
            <a:scrgbClr r="0" g="0" b="0"/>
          </a:lnRef>
          <a:fillRef idx="0">
            <a:scrgbClr r="0" g="0" b="0"/>
          </a:fillRef>
          <a:effectRef idx="0">
            <a:scrgbClr r="0" g="0" b="0"/>
          </a:effectRef>
          <a:fontRef idx="minor">
            <a:schemeClr val="dk1"/>
          </a:fontRef>
        </dgm:style>
      </dgm:prSet>
      <dgm:spPr bwMode="auto">
        <a:noFill/>
        <a:ln w="9525" cap="flat" cmpd="sng" algn="ctr">
          <a:solidFill>
            <a:schemeClr val="dk1"/>
          </a:solidFill>
          <a:prstDash val="solid"/>
          <a:round/>
          <a:headEnd type="none" w="med" len="med"/>
          <a:tailEnd type="none" w="med" len="med"/>
        </a:ln>
      </dgm:spPr>
      <dgm:t>
        <a:bodyPr/>
        <a:lstStyle/>
        <a:p>
          <a:pPr>
            <a:defRPr/>
          </a:pPr>
          <a:r>
            <a:rPr lang="de-DE" b="1" dirty="0"/>
            <a:t>Slow-Motion</a:t>
          </a:r>
          <a:endParaRPr dirty="0"/>
        </a:p>
      </dgm:t>
    </dgm:pt>
    <dgm:pt modelId="{6B33FE27-ADF4-490F-A6DE-3DF422554682}" type="parTrans" cxnId="{9D12E777-1F00-40DC-9A2F-92BB0635B5CE}">
      <dgm:prSet/>
      <dgm:spPr bwMode="auto"/>
      <dgm:t>
        <a:bodyPr/>
        <a:lstStyle/>
        <a:p>
          <a:pPr>
            <a:defRPr/>
          </a:pPr>
          <a:endParaRPr lang="de-DE"/>
        </a:p>
      </dgm:t>
    </dgm:pt>
    <dgm:pt modelId="{A1F7DFAF-93EC-437D-B33A-3966F9C4AB94}" type="sibTrans" cxnId="{9D12E777-1F00-40DC-9A2F-92BB0635B5CE}">
      <dgm:prSet/>
      <dgm:spPr bwMode="auto"/>
      <dgm:t>
        <a:bodyPr/>
        <a:lstStyle/>
        <a:p>
          <a:pPr>
            <a:defRPr/>
          </a:pPr>
          <a:endParaRPr lang="de-DE"/>
        </a:p>
      </dgm:t>
    </dgm:pt>
    <dgm:pt modelId="{5C954371-3A6E-4FD9-A3B2-1D6922145C27}">
      <dgm:prSet phldrT="[Text]">
        <dgm:style>
          <a:lnRef idx="0">
            <a:scrgbClr r="0" g="0" b="0"/>
          </a:lnRef>
          <a:fillRef idx="0">
            <a:scrgbClr r="0" g="0" b="0"/>
          </a:fillRef>
          <a:effectRef idx="0">
            <a:scrgbClr r="0" g="0" b="0"/>
          </a:effectRef>
          <a:fontRef idx="minor">
            <a:schemeClr val="dk1"/>
          </a:fontRef>
        </dgm:style>
      </dgm:prSet>
      <dgm:spPr bwMode="auto">
        <a:noFill/>
        <a:ln w="9525" cap="flat" cmpd="sng" algn="ctr">
          <a:solidFill>
            <a:schemeClr val="dk1"/>
          </a:solidFill>
          <a:prstDash val="solid"/>
          <a:round/>
          <a:headEnd type="none" w="med" len="med"/>
          <a:tailEnd type="none" w="med" len="med"/>
        </a:ln>
      </dgm:spPr>
      <dgm:t>
        <a:bodyPr/>
        <a:lstStyle/>
        <a:p>
          <a:pPr algn="l">
            <a:defRPr/>
          </a:pPr>
          <a:r>
            <a:rPr lang="de-DE" b="1"/>
            <a:t>Video Delay</a:t>
          </a:r>
          <a:endParaRPr/>
        </a:p>
      </dgm:t>
    </dgm:pt>
    <dgm:pt modelId="{E0AE440C-33E7-44AF-9502-676678EED846}" type="parTrans" cxnId="{1DA4594C-AB0C-4185-B9D0-88C25063D6D9}">
      <dgm:prSet/>
      <dgm:spPr bwMode="auto"/>
      <dgm:t>
        <a:bodyPr/>
        <a:lstStyle/>
        <a:p>
          <a:pPr>
            <a:defRPr/>
          </a:pPr>
          <a:endParaRPr lang="de-DE"/>
        </a:p>
      </dgm:t>
    </dgm:pt>
    <dgm:pt modelId="{52F63B18-43EA-440C-A323-FA59363F9E8B}" type="sibTrans" cxnId="{1DA4594C-AB0C-4185-B9D0-88C25063D6D9}">
      <dgm:prSet/>
      <dgm:spPr bwMode="auto"/>
      <dgm:t>
        <a:bodyPr/>
        <a:lstStyle/>
        <a:p>
          <a:pPr>
            <a:defRPr/>
          </a:pPr>
          <a:endParaRPr lang="de-DE"/>
        </a:p>
      </dgm:t>
    </dgm:pt>
    <dgm:pt modelId="{D9DADF13-AFA8-4939-9A8E-B5084C85F1F6}">
      <dgm:prSet phldrT="[Text]">
        <dgm:style>
          <a:lnRef idx="0">
            <a:scrgbClr r="0" g="0" b="0"/>
          </a:lnRef>
          <a:fillRef idx="0">
            <a:scrgbClr r="0" g="0" b="0"/>
          </a:fillRef>
          <a:effectRef idx="0">
            <a:scrgbClr r="0" g="0" b="0"/>
          </a:effectRef>
          <a:fontRef idx="minor">
            <a:schemeClr val="dk1"/>
          </a:fontRef>
        </dgm:style>
      </dgm:prSet>
      <dgm:spPr bwMode="auto">
        <a:noFill/>
        <a:ln w="9525" cap="flat" cmpd="sng" algn="ctr">
          <a:solidFill>
            <a:schemeClr val="dk1"/>
          </a:solidFill>
          <a:prstDash val="solid"/>
          <a:round/>
          <a:headEnd type="none" w="med" len="med"/>
          <a:tailEnd type="none" w="med" len="med"/>
        </a:ln>
      </dgm:spPr>
      <dgm:t>
        <a:bodyPr/>
        <a:lstStyle/>
        <a:p>
          <a:pPr algn="l">
            <a:defRPr/>
          </a:pPr>
          <a:r>
            <a:rPr lang="de-DE" b="1"/>
            <a:t>Video Overlay </a:t>
          </a:r>
          <a:endParaRPr/>
        </a:p>
      </dgm:t>
    </dgm:pt>
    <dgm:pt modelId="{B955DBA7-8037-4CD2-983B-209713C264E5}" type="parTrans" cxnId="{4715E036-39BC-4330-93DC-CCB2E931EC75}">
      <dgm:prSet/>
      <dgm:spPr bwMode="auto"/>
      <dgm:t>
        <a:bodyPr/>
        <a:lstStyle/>
        <a:p>
          <a:pPr>
            <a:defRPr/>
          </a:pPr>
          <a:endParaRPr lang="de-DE"/>
        </a:p>
      </dgm:t>
    </dgm:pt>
    <dgm:pt modelId="{9E4289F8-9A87-40BF-A51D-3FEF7754F689}" type="sibTrans" cxnId="{4715E036-39BC-4330-93DC-CCB2E931EC75}">
      <dgm:prSet/>
      <dgm:spPr bwMode="auto"/>
      <dgm:t>
        <a:bodyPr/>
        <a:lstStyle/>
        <a:p>
          <a:pPr>
            <a:defRPr/>
          </a:pPr>
          <a:endParaRPr lang="de-DE"/>
        </a:p>
      </dgm:t>
    </dgm:pt>
    <dgm:pt modelId="{66C960FB-F691-404E-B91F-5AA88B8FB4E9}">
      <dgm:prSet>
        <dgm:style>
          <a:lnRef idx="0">
            <a:scrgbClr r="0" g="0" b="0"/>
          </a:lnRef>
          <a:fillRef idx="0">
            <a:scrgbClr r="0" g="0" b="0"/>
          </a:fillRef>
          <a:effectRef idx="0">
            <a:scrgbClr r="0" g="0" b="0"/>
          </a:effectRef>
          <a:fontRef idx="minor">
            <a:schemeClr val="dk1"/>
          </a:fontRef>
        </dgm:style>
      </dgm:prSet>
      <dgm:spPr bwMode="auto">
        <a:noFill/>
        <a:ln w="9525" cap="flat" cmpd="sng" algn="ctr">
          <a:solidFill>
            <a:schemeClr val="dk1"/>
          </a:solidFill>
          <a:prstDash val="solid"/>
          <a:round/>
          <a:headEnd type="none" w="med" len="med"/>
          <a:tailEnd type="none" w="med" len="med"/>
        </a:ln>
      </dgm:spPr>
      <dgm:t>
        <a:bodyPr/>
        <a:lstStyle/>
        <a:p>
          <a:pPr>
            <a:buClrTx/>
            <a:buSzTx/>
            <a:buFont typeface="Arial"/>
            <a:buChar char="•"/>
            <a:defRPr/>
          </a:pPr>
          <a:r>
            <a:rPr lang="en-US" dirty="0"/>
            <a:t> </a:t>
          </a:r>
          <a:r>
            <a:rPr lang="en-US" dirty="0" err="1"/>
            <a:t>Verlangsamt</a:t>
          </a:r>
          <a:r>
            <a:rPr lang="en-US" dirty="0"/>
            <a:t> das Video, um </a:t>
          </a:r>
          <a:r>
            <a:rPr lang="en-US" dirty="0" err="1"/>
            <a:t>Bewegungsabläufe</a:t>
          </a:r>
          <a:r>
            <a:rPr lang="en-US" dirty="0"/>
            <a:t> </a:t>
          </a:r>
          <a:r>
            <a:rPr lang="en-US" dirty="0" err="1"/>
            <a:t>detaillierter</a:t>
          </a:r>
          <a:r>
            <a:rPr lang="en-US" dirty="0"/>
            <a:t> </a:t>
          </a:r>
          <a:r>
            <a:rPr lang="en-US" dirty="0" err="1"/>
            <a:t>zu</a:t>
          </a:r>
          <a:r>
            <a:rPr lang="en-US" dirty="0"/>
            <a:t> </a:t>
          </a:r>
          <a:r>
            <a:rPr lang="en-US" dirty="0" err="1"/>
            <a:t>betrachten</a:t>
          </a:r>
          <a:r>
            <a:rPr lang="en-US" dirty="0"/>
            <a:t>.</a:t>
          </a:r>
          <a:endParaRPr lang="de-DE" dirty="0"/>
        </a:p>
      </dgm:t>
    </dgm:pt>
    <dgm:pt modelId="{BE4E7D60-136D-455E-B1B7-84F66BFA01F4}" type="parTrans" cxnId="{903DB9C9-D331-43FE-B291-BFC3C5A1796C}">
      <dgm:prSet/>
      <dgm:spPr bwMode="auto"/>
      <dgm:t>
        <a:bodyPr/>
        <a:lstStyle/>
        <a:p>
          <a:pPr>
            <a:defRPr/>
          </a:pPr>
          <a:endParaRPr lang="de-DE"/>
        </a:p>
      </dgm:t>
    </dgm:pt>
    <dgm:pt modelId="{804BA49E-B077-4634-A82A-CE92764B3FE7}" type="sibTrans" cxnId="{903DB9C9-D331-43FE-B291-BFC3C5A1796C}">
      <dgm:prSet/>
      <dgm:spPr bwMode="auto"/>
      <dgm:t>
        <a:bodyPr/>
        <a:lstStyle/>
        <a:p>
          <a:pPr>
            <a:defRPr/>
          </a:pPr>
          <a:endParaRPr lang="de-DE"/>
        </a:p>
      </dgm:t>
    </dgm:pt>
    <dgm:pt modelId="{89C57108-38D5-4439-873B-A8DA21E2D717}">
      <dgm:prSet>
        <dgm:style>
          <a:lnRef idx="0">
            <a:scrgbClr r="0" g="0" b="0"/>
          </a:lnRef>
          <a:fillRef idx="0">
            <a:scrgbClr r="0" g="0" b="0"/>
          </a:fillRef>
          <a:effectRef idx="0">
            <a:scrgbClr r="0" g="0" b="0"/>
          </a:effectRef>
          <a:fontRef idx="minor">
            <a:schemeClr val="dk1"/>
          </a:fontRef>
        </dgm:style>
      </dgm:prSet>
      <dgm:spPr bwMode="auto">
        <a:noFill/>
        <a:ln w="9525" cap="flat" cmpd="sng" algn="ctr">
          <a:solidFill>
            <a:schemeClr val="dk1"/>
          </a:solidFill>
          <a:prstDash val="solid"/>
          <a:round/>
          <a:headEnd type="none" w="med" len="med"/>
          <a:tailEnd type="none" w="med" len="med"/>
        </a:ln>
      </dgm:spPr>
      <dgm:t>
        <a:bodyPr/>
        <a:lstStyle/>
        <a:p>
          <a:pPr>
            <a:buClrTx/>
            <a:buSzTx/>
            <a:buFont typeface="Arial"/>
            <a:buChar char="•"/>
            <a:defRPr/>
          </a:pPr>
          <a:r>
            <a:rPr lang="de-DE" dirty="0"/>
            <a:t> Auf den meisten Geräten ohne zusätzliche App umsetzbar.</a:t>
          </a:r>
          <a:endParaRPr dirty="0"/>
        </a:p>
      </dgm:t>
    </dgm:pt>
    <dgm:pt modelId="{4735D87C-E862-4B8F-A657-789B9C2F723A}" type="parTrans" cxnId="{BD992A71-6FB3-4B48-BBAA-030E2129DFD5}">
      <dgm:prSet/>
      <dgm:spPr bwMode="auto"/>
      <dgm:t>
        <a:bodyPr/>
        <a:lstStyle/>
        <a:p>
          <a:pPr>
            <a:defRPr/>
          </a:pPr>
          <a:endParaRPr lang="de-DE"/>
        </a:p>
      </dgm:t>
    </dgm:pt>
    <dgm:pt modelId="{2831C010-D441-411E-8918-4778F6E66264}" type="sibTrans" cxnId="{BD992A71-6FB3-4B48-BBAA-030E2129DFD5}">
      <dgm:prSet/>
      <dgm:spPr bwMode="auto"/>
      <dgm:t>
        <a:bodyPr/>
        <a:lstStyle/>
        <a:p>
          <a:pPr>
            <a:defRPr/>
          </a:pPr>
          <a:endParaRPr lang="de-DE"/>
        </a:p>
      </dgm:t>
    </dgm:pt>
    <dgm:pt modelId="{00D37199-BA3F-47A1-B950-2B38CDB69F48}">
      <dgm:prSet>
        <dgm:style>
          <a:lnRef idx="0">
            <a:scrgbClr r="0" g="0" b="0"/>
          </a:lnRef>
          <a:fillRef idx="0">
            <a:scrgbClr r="0" g="0" b="0"/>
          </a:fillRef>
          <a:effectRef idx="0">
            <a:scrgbClr r="0" g="0" b="0"/>
          </a:effectRef>
          <a:fontRef idx="minor">
            <a:schemeClr val="dk1"/>
          </a:fontRef>
        </dgm:style>
      </dgm:prSet>
      <dgm:spPr bwMode="auto">
        <a:noFill/>
        <a:ln w="9525" cap="flat" cmpd="sng" algn="ctr">
          <a:solidFill>
            <a:schemeClr val="dk1"/>
          </a:solidFill>
          <a:prstDash val="solid"/>
          <a:round/>
          <a:headEnd type="none" w="med" len="med"/>
          <a:tailEnd type="none" w="med" len="med"/>
        </a:ln>
      </dgm:spPr>
      <dgm:t>
        <a:bodyPr/>
        <a:lstStyle/>
        <a:p>
          <a:pPr algn="l">
            <a:defRPr/>
          </a:pPr>
          <a:r>
            <a:rPr lang="de-DE" b="1"/>
            <a:t>Side by Side comparison</a:t>
          </a:r>
          <a:endParaRPr lang="en-US" b="1"/>
        </a:p>
      </dgm:t>
    </dgm:pt>
    <dgm:pt modelId="{454DED63-EB58-4655-B968-92FC8D5B2D89}" type="parTrans" cxnId="{F1E362DB-3533-47B9-81A4-3FE9B886E122}">
      <dgm:prSet/>
      <dgm:spPr bwMode="auto"/>
      <dgm:t>
        <a:bodyPr/>
        <a:lstStyle/>
        <a:p>
          <a:pPr>
            <a:defRPr/>
          </a:pPr>
          <a:endParaRPr lang="de-DE"/>
        </a:p>
      </dgm:t>
    </dgm:pt>
    <dgm:pt modelId="{C39B09C5-3AC9-4064-9661-00C6FE68A992}" type="sibTrans" cxnId="{F1E362DB-3533-47B9-81A4-3FE9B886E122}">
      <dgm:prSet/>
      <dgm:spPr bwMode="auto"/>
      <dgm:t>
        <a:bodyPr/>
        <a:lstStyle/>
        <a:p>
          <a:pPr>
            <a:defRPr/>
          </a:pPr>
          <a:endParaRPr lang="de-DE"/>
        </a:p>
      </dgm:t>
    </dgm:pt>
    <dgm:pt modelId="{7A890F51-9429-4F5C-BCFB-F4027F7FC966}">
      <dgm:prSet>
        <dgm:style>
          <a:lnRef idx="0">
            <a:scrgbClr r="0" g="0" b="0"/>
          </a:lnRef>
          <a:fillRef idx="0">
            <a:scrgbClr r="0" g="0" b="0"/>
          </a:fillRef>
          <a:effectRef idx="0">
            <a:scrgbClr r="0" g="0" b="0"/>
          </a:effectRef>
          <a:fontRef idx="minor">
            <a:schemeClr val="dk1"/>
          </a:fontRef>
        </dgm:style>
      </dgm:prSet>
      <dgm:spPr bwMode="auto">
        <a:noFill/>
        <a:ln w="9525" cap="flat" cmpd="sng" algn="ctr">
          <a:solidFill>
            <a:schemeClr val="dk1"/>
          </a:solidFill>
          <a:prstDash val="solid"/>
          <a:round/>
          <a:headEnd type="none" w="med" len="med"/>
          <a:tailEnd type="none" w="med" len="med"/>
        </a:ln>
      </dgm:spPr>
      <dgm:t>
        <a:bodyPr/>
        <a:lstStyle/>
        <a:p>
          <a:pPr algn="l">
            <a:defRPr/>
          </a:pPr>
          <a:r>
            <a:rPr lang="de-DE"/>
            <a:t> Stellt zwei Videos nebeneinander dar, um Unterschiede oder Fortschritte in der Bewegungsausführung sichtbar zu machen.</a:t>
          </a:r>
          <a:endParaRPr/>
        </a:p>
      </dgm:t>
    </dgm:pt>
    <dgm:pt modelId="{4AD94EE9-FA88-4916-83EA-56FA13F33CE4}" type="parTrans" cxnId="{6AF44464-E575-49C1-9FC2-0871C362E2D3}">
      <dgm:prSet/>
      <dgm:spPr bwMode="auto"/>
      <dgm:t>
        <a:bodyPr/>
        <a:lstStyle/>
        <a:p>
          <a:pPr>
            <a:defRPr/>
          </a:pPr>
          <a:endParaRPr lang="de-DE"/>
        </a:p>
      </dgm:t>
    </dgm:pt>
    <dgm:pt modelId="{27645F9B-9873-4D26-8750-7A1666DC645F}" type="sibTrans" cxnId="{6AF44464-E575-49C1-9FC2-0871C362E2D3}">
      <dgm:prSet/>
      <dgm:spPr bwMode="auto"/>
      <dgm:t>
        <a:bodyPr/>
        <a:lstStyle/>
        <a:p>
          <a:pPr>
            <a:defRPr/>
          </a:pPr>
          <a:endParaRPr lang="de-DE"/>
        </a:p>
      </dgm:t>
    </dgm:pt>
    <dgm:pt modelId="{078F5B42-8370-46B6-9298-CDA9D2973F90}">
      <dgm:prSet>
        <dgm:style>
          <a:lnRef idx="0">
            <a:scrgbClr r="0" g="0" b="0"/>
          </a:lnRef>
          <a:fillRef idx="0">
            <a:scrgbClr r="0" g="0" b="0"/>
          </a:fillRef>
          <a:effectRef idx="0">
            <a:scrgbClr r="0" g="0" b="0"/>
          </a:effectRef>
          <a:fontRef idx="minor">
            <a:schemeClr val="dk1"/>
          </a:fontRef>
        </dgm:style>
      </dgm:prSet>
      <dgm:spPr bwMode="auto">
        <a:noFill/>
        <a:ln w="9525" cap="flat" cmpd="sng" algn="ctr">
          <a:solidFill>
            <a:schemeClr val="dk1"/>
          </a:solidFill>
          <a:prstDash val="solid"/>
          <a:round/>
          <a:headEnd type="none" w="med" len="med"/>
          <a:tailEnd type="none" w="med" len="med"/>
        </a:ln>
      </dgm:spPr>
      <dgm:t>
        <a:bodyPr/>
        <a:lstStyle/>
        <a:p>
          <a:pPr>
            <a:defRPr/>
          </a:pPr>
          <a:r>
            <a:rPr lang="de-DE" b="1"/>
            <a:t>Videoannotation</a:t>
          </a:r>
          <a:endParaRPr lang="en-US" b="1"/>
        </a:p>
      </dgm:t>
    </dgm:pt>
    <dgm:pt modelId="{1C6C33BC-83FE-46E8-840E-A3E796B9DF8E}" type="parTrans" cxnId="{CB875180-DA57-483E-B3E7-F907A76C7826}">
      <dgm:prSet/>
      <dgm:spPr bwMode="auto"/>
      <dgm:t>
        <a:bodyPr/>
        <a:lstStyle/>
        <a:p>
          <a:pPr>
            <a:defRPr/>
          </a:pPr>
          <a:endParaRPr lang="de-DE"/>
        </a:p>
      </dgm:t>
    </dgm:pt>
    <dgm:pt modelId="{F2420265-08E7-432C-AB59-597AA9B3FE8E}" type="sibTrans" cxnId="{CB875180-DA57-483E-B3E7-F907A76C7826}">
      <dgm:prSet/>
      <dgm:spPr bwMode="auto"/>
      <dgm:t>
        <a:bodyPr/>
        <a:lstStyle/>
        <a:p>
          <a:pPr>
            <a:defRPr/>
          </a:pPr>
          <a:endParaRPr lang="de-DE"/>
        </a:p>
      </dgm:t>
    </dgm:pt>
    <dgm:pt modelId="{CE8B0813-48AF-4F7A-B381-47DF73A920C4}">
      <dgm:prSet>
        <dgm:style>
          <a:lnRef idx="0">
            <a:scrgbClr r="0" g="0" b="0"/>
          </a:lnRef>
          <a:fillRef idx="0">
            <a:scrgbClr r="0" g="0" b="0"/>
          </a:fillRef>
          <a:effectRef idx="0">
            <a:scrgbClr r="0" g="0" b="0"/>
          </a:effectRef>
          <a:fontRef idx="minor">
            <a:schemeClr val="dk1"/>
          </a:fontRef>
        </dgm:style>
      </dgm:prSet>
      <dgm:spPr bwMode="auto">
        <a:noFill/>
        <a:ln w="9525" cap="flat" cmpd="sng" algn="ctr">
          <a:solidFill>
            <a:schemeClr val="dk1"/>
          </a:solidFill>
          <a:prstDash val="solid"/>
          <a:round/>
          <a:headEnd type="none" w="med" len="med"/>
          <a:tailEnd type="none" w="med" len="med"/>
        </a:ln>
      </dgm:spPr>
      <dgm:t>
        <a:bodyPr/>
        <a:lstStyle/>
        <a:p>
          <a:pPr>
            <a:defRPr/>
          </a:pPr>
          <a:r>
            <a:rPr lang="de-DE"/>
            <a:t> Ermöglicht das Markieren, Kommentieren und Zeichnen in Videos, um Bewegungen zu analysieren und Verbesserungshinweise zu geben.</a:t>
          </a:r>
          <a:endParaRPr/>
        </a:p>
      </dgm:t>
    </dgm:pt>
    <dgm:pt modelId="{38119BB5-D491-4FC1-AF30-6BA940F79CAE}" type="parTrans" cxnId="{D89ADB1E-747B-40AD-9BDA-DEB6234F3E61}">
      <dgm:prSet/>
      <dgm:spPr bwMode="auto"/>
      <dgm:t>
        <a:bodyPr/>
        <a:lstStyle/>
        <a:p>
          <a:pPr>
            <a:defRPr/>
          </a:pPr>
          <a:endParaRPr lang="de-DE"/>
        </a:p>
      </dgm:t>
    </dgm:pt>
    <dgm:pt modelId="{B3293E67-E307-4A1B-A56A-2B29D01576C8}" type="sibTrans" cxnId="{D89ADB1E-747B-40AD-9BDA-DEB6234F3E61}">
      <dgm:prSet/>
      <dgm:spPr bwMode="auto"/>
      <dgm:t>
        <a:bodyPr/>
        <a:lstStyle/>
        <a:p>
          <a:pPr>
            <a:defRPr/>
          </a:pPr>
          <a:endParaRPr lang="de-DE"/>
        </a:p>
      </dgm:t>
    </dgm:pt>
    <dgm:pt modelId="{FD78C1F8-ADED-4088-9320-FA1B06E11BD3}">
      <dgm:prSet>
        <dgm:style>
          <a:lnRef idx="0">
            <a:scrgbClr r="0" g="0" b="0"/>
          </a:lnRef>
          <a:fillRef idx="0">
            <a:scrgbClr r="0" g="0" b="0"/>
          </a:fillRef>
          <a:effectRef idx="0">
            <a:scrgbClr r="0" g="0" b="0"/>
          </a:effectRef>
          <a:fontRef idx="minor">
            <a:schemeClr val="dk1"/>
          </a:fontRef>
        </dgm:style>
      </dgm:prSet>
      <dgm:spPr bwMode="auto">
        <a:noFill/>
        <a:ln w="9525" cap="flat" cmpd="sng" algn="ctr">
          <a:solidFill>
            <a:schemeClr val="dk1"/>
          </a:solidFill>
          <a:prstDash val="solid"/>
          <a:round/>
          <a:headEnd type="none" w="med" len="med"/>
          <a:tailEnd type="none" w="med" len="med"/>
        </a:ln>
      </dgm:spPr>
      <dgm:t>
        <a:bodyPr/>
        <a:lstStyle/>
        <a:p>
          <a:pPr>
            <a:defRPr/>
          </a:pPr>
          <a:r>
            <a:rPr lang="de-DE" dirty="0"/>
            <a:t> Verzögerte Wiedergabe einer Bewegung, sodass diese zeitversetzt nach der Ausführung (mehrfach) betrachtet werden kann.</a:t>
          </a:r>
          <a:endParaRPr dirty="0"/>
        </a:p>
      </dgm:t>
    </dgm:pt>
    <dgm:pt modelId="{4B370ADB-B7AF-4355-B4C5-0D6FC79AC207}" type="parTrans" cxnId="{40885BB7-2443-43FD-9CBE-8B0A0C9B2D6B}">
      <dgm:prSet/>
      <dgm:spPr bwMode="auto"/>
      <dgm:t>
        <a:bodyPr/>
        <a:lstStyle/>
        <a:p>
          <a:pPr>
            <a:defRPr/>
          </a:pPr>
          <a:endParaRPr lang="de-DE"/>
        </a:p>
      </dgm:t>
    </dgm:pt>
    <dgm:pt modelId="{69A2A934-70A9-4CE6-8966-AAF0BD050A11}" type="sibTrans" cxnId="{40885BB7-2443-43FD-9CBE-8B0A0C9B2D6B}">
      <dgm:prSet/>
      <dgm:spPr bwMode="auto"/>
      <dgm:t>
        <a:bodyPr/>
        <a:lstStyle/>
        <a:p>
          <a:pPr>
            <a:defRPr/>
          </a:pPr>
          <a:endParaRPr lang="de-DE"/>
        </a:p>
      </dgm:t>
    </dgm:pt>
    <dgm:pt modelId="{E10C2812-BE45-4165-9E34-7F48D44D97A9}">
      <dgm:prSet>
        <dgm:style>
          <a:lnRef idx="0">
            <a:scrgbClr r="0" g="0" b="0"/>
          </a:lnRef>
          <a:fillRef idx="0">
            <a:scrgbClr r="0" g="0" b="0"/>
          </a:fillRef>
          <a:effectRef idx="0">
            <a:scrgbClr r="0" g="0" b="0"/>
          </a:effectRef>
          <a:fontRef idx="minor">
            <a:schemeClr val="dk1"/>
          </a:fontRef>
        </dgm:style>
      </dgm:prSet>
      <dgm:spPr bwMode="auto">
        <a:noFill/>
        <a:ln w="9525" cap="flat" cmpd="sng" algn="ctr">
          <a:solidFill>
            <a:schemeClr val="dk1"/>
          </a:solidFill>
          <a:prstDash val="solid"/>
          <a:round/>
          <a:headEnd type="none" w="med" len="med"/>
          <a:tailEnd type="none" w="med" len="med"/>
        </a:ln>
      </dgm:spPr>
      <dgm:t>
        <a:bodyPr/>
        <a:lstStyle/>
        <a:p>
          <a:pPr>
            <a:defRPr/>
          </a:pPr>
          <a:r>
            <a:rPr lang="de-DE" dirty="0"/>
            <a:t> Legt zwei Videos übereinander, um Bewegungsabläufe miteinander zu vergleichen.</a:t>
          </a:r>
          <a:endParaRPr dirty="0"/>
        </a:p>
      </dgm:t>
    </dgm:pt>
    <dgm:pt modelId="{2A53D1FC-F35D-4233-A3CD-FA40FF8665EC}" type="parTrans" cxnId="{905C2F5A-82D7-43C9-B838-AFA75FF8CA21}">
      <dgm:prSet/>
      <dgm:spPr bwMode="auto"/>
      <dgm:t>
        <a:bodyPr/>
        <a:lstStyle/>
        <a:p>
          <a:pPr>
            <a:defRPr/>
          </a:pPr>
          <a:endParaRPr lang="de-DE"/>
        </a:p>
      </dgm:t>
    </dgm:pt>
    <dgm:pt modelId="{BE32F740-C546-4112-868F-3CCE1A0240EF}" type="sibTrans" cxnId="{905C2F5A-82D7-43C9-B838-AFA75FF8CA21}">
      <dgm:prSet/>
      <dgm:spPr bwMode="auto"/>
      <dgm:t>
        <a:bodyPr/>
        <a:lstStyle/>
        <a:p>
          <a:pPr>
            <a:defRPr/>
          </a:pPr>
          <a:endParaRPr lang="de-DE"/>
        </a:p>
      </dgm:t>
    </dgm:pt>
    <dgm:pt modelId="{3845AEC0-E2F9-4623-ABB3-62105ECF14CE}" type="pres">
      <dgm:prSet presAssocID="{E5494F2D-BE01-42A9-8BDC-2081381C0CC1}" presName="linearFlow" presStyleCnt="0">
        <dgm:presLayoutVars>
          <dgm:dir/>
          <dgm:resizeHandles val="exact"/>
        </dgm:presLayoutVars>
      </dgm:prSet>
      <dgm:spPr bwMode="auto"/>
    </dgm:pt>
    <dgm:pt modelId="{F997313F-B35D-4204-A226-8A18A1449E55}" type="pres">
      <dgm:prSet presAssocID="{E24F442F-73FE-4CC8-90EC-2C0F98B0D619}" presName="comp" presStyleCnt="0"/>
      <dgm:spPr bwMode="auto"/>
    </dgm:pt>
    <dgm:pt modelId="{AFD71A59-FA68-41AF-BA1A-6DC8EFB0A12B}" type="pres">
      <dgm:prSet presAssocID="{E24F442F-73FE-4CC8-90EC-2C0F98B0D619}" presName="rect2" presStyleLbl="node1" presStyleIdx="0" presStyleCnt="5" custLinFactNeighborX="-48874" custLinFactNeighborY="409">
        <dgm:presLayoutVars>
          <dgm:bulletEnabled val="1"/>
        </dgm:presLayoutVars>
      </dgm:prSet>
      <dgm:spPr bwMode="auto"/>
    </dgm:pt>
    <dgm:pt modelId="{A9C21BB9-17A1-4429-8EC9-FB2D1454D459}" type="pres">
      <dgm:prSet presAssocID="{E24F442F-73FE-4CC8-90EC-2C0F98B0D619}" presName="rect1" presStyleLbl="lnNode1" presStyleIdx="0" presStyleCnt="5" custLinFactX="100000" custLinFactNeighborX="133388" custLinFactNeighborY="-213"/>
      <dgm:spPr bwMode="auto">
        <a:blipFill>
          <a:blip xmlns:r="http://schemas.openxmlformats.org/officeDocument/2006/relationships" r:embed="rId1"/>
          <a:srcRect l="2905" t="4390" r="30781" b="117"/>
          <a:stretch/>
        </a:blipFill>
        <a:ln>
          <a:solidFill>
            <a:schemeClr val="tx1"/>
          </a:solidFill>
        </a:ln>
      </dgm:spPr>
    </dgm:pt>
    <dgm:pt modelId="{A54FB61C-D5A7-4089-B82C-7BD414C1EA92}" type="pres">
      <dgm:prSet presAssocID="{A1F7DFAF-93EC-437D-B33A-3966F9C4AB94}" presName="sibTrans" presStyleCnt="0"/>
      <dgm:spPr bwMode="auto"/>
    </dgm:pt>
    <dgm:pt modelId="{09BAB6F0-219B-418B-A5A2-58730845D1B8}" type="pres">
      <dgm:prSet presAssocID="{5C954371-3A6E-4FD9-A3B2-1D6922145C27}" presName="comp" presStyleCnt="0"/>
      <dgm:spPr bwMode="auto"/>
    </dgm:pt>
    <dgm:pt modelId="{73167B8E-B096-4F30-A014-8E9381DDBE10}" type="pres">
      <dgm:prSet presAssocID="{5C954371-3A6E-4FD9-A3B2-1D6922145C27}" presName="rect2" presStyleLbl="node1" presStyleIdx="1" presStyleCnt="5">
        <dgm:presLayoutVars>
          <dgm:bulletEnabled val="1"/>
        </dgm:presLayoutVars>
      </dgm:prSet>
      <dgm:spPr bwMode="auto"/>
    </dgm:pt>
    <dgm:pt modelId="{DC56353B-8505-418E-A69B-9323D41B84F4}" type="pres">
      <dgm:prSet presAssocID="{5C954371-3A6E-4FD9-A3B2-1D6922145C27}" presName="rect1" presStyleLbl="lnNode1" presStyleIdx="1" presStyleCnt="5" custScaleY="98964"/>
      <dgm:spPr bwMode="auto">
        <a:blipFill dpi="0" rotWithShape="1">
          <a:blip xmlns:r="http://schemas.openxmlformats.org/officeDocument/2006/relationships" r:embed="rId2" cstate="print">
            <a:extLst>
              <a:ext uri="{28A0092B-C50C-407E-A947-70E740481C1C}">
                <a14:useLocalDpi xmlns:a14="http://schemas.microsoft.com/office/drawing/2010/main" val="0"/>
              </a:ext>
            </a:extLst>
          </a:blip>
          <a:srcRect/>
          <a:stretch>
            <a:fillRect l="-21995" t="-354" r="-21995" b="-354"/>
          </a:stretch>
        </a:blipFill>
        <a:ln>
          <a:solidFill>
            <a:schemeClr val="tx1"/>
          </a:solidFill>
        </a:ln>
      </dgm:spPr>
    </dgm:pt>
    <dgm:pt modelId="{B6ABDE6D-BE82-42F5-A658-DC90364919FA}" type="pres">
      <dgm:prSet presAssocID="{52F63B18-43EA-440C-A323-FA59363F9E8B}" presName="sibTrans" presStyleCnt="0"/>
      <dgm:spPr bwMode="auto"/>
    </dgm:pt>
    <dgm:pt modelId="{255FE535-86AB-4C42-B225-EC367EAAF653}" type="pres">
      <dgm:prSet presAssocID="{D9DADF13-AFA8-4939-9A8E-B5084C85F1F6}" presName="comp" presStyleCnt="0"/>
      <dgm:spPr bwMode="auto"/>
    </dgm:pt>
    <dgm:pt modelId="{0190DE52-53F7-4135-A872-0E0491B94967}" type="pres">
      <dgm:prSet presAssocID="{D9DADF13-AFA8-4939-9A8E-B5084C85F1F6}" presName="rect2" presStyleLbl="node1" presStyleIdx="2" presStyleCnt="5" custLinFactNeighborX="-49630" custLinFactNeighborY="-776">
        <dgm:presLayoutVars>
          <dgm:bulletEnabled val="1"/>
        </dgm:presLayoutVars>
      </dgm:prSet>
      <dgm:spPr bwMode="auto"/>
    </dgm:pt>
    <dgm:pt modelId="{DCAC3EDF-D9F9-4A95-BE10-FF7E3CED47EC}" type="pres">
      <dgm:prSet presAssocID="{D9DADF13-AFA8-4939-9A8E-B5084C85F1F6}" presName="rect1" presStyleLbl="lnNode1" presStyleIdx="2" presStyleCnt="5" custLinFactX="100000" custLinFactNeighborX="133550" custLinFactNeighborY="-1552"/>
      <dgm:spPr bwMode="auto">
        <a:blipFill>
          <a:blip xmlns:r="http://schemas.openxmlformats.org/officeDocument/2006/relationships" r:embed="rId3"/>
          <a:srcRect l="6896" r="6896"/>
          <a:stretch/>
        </a:blipFill>
        <a:ln>
          <a:solidFill>
            <a:schemeClr val="tx1"/>
          </a:solidFill>
        </a:ln>
      </dgm:spPr>
    </dgm:pt>
    <dgm:pt modelId="{81C54927-0F7E-4455-806B-194350CCA0CE}" type="pres">
      <dgm:prSet presAssocID="{9E4289F8-9A87-40BF-A51D-3FEF7754F689}" presName="sibTrans" presStyleCnt="0"/>
      <dgm:spPr bwMode="auto"/>
    </dgm:pt>
    <dgm:pt modelId="{DEF68508-824B-4093-A717-094B75FE9CF5}" type="pres">
      <dgm:prSet presAssocID="{00D37199-BA3F-47A1-B950-2B38CDB69F48}" presName="comp" presStyleCnt="0"/>
      <dgm:spPr bwMode="auto"/>
    </dgm:pt>
    <dgm:pt modelId="{19913D32-0D78-472D-A21A-047A77E470E9}" type="pres">
      <dgm:prSet presAssocID="{00D37199-BA3F-47A1-B950-2B38CDB69F48}" presName="rect2" presStyleLbl="node1" presStyleIdx="3" presStyleCnt="5" custLinFactNeighborX="-351">
        <dgm:presLayoutVars>
          <dgm:bulletEnabled val="1"/>
        </dgm:presLayoutVars>
      </dgm:prSet>
      <dgm:spPr bwMode="auto"/>
    </dgm:pt>
    <dgm:pt modelId="{865A217B-58B3-44A8-A80A-31D3383BA902}" type="pres">
      <dgm:prSet presAssocID="{00D37199-BA3F-47A1-B950-2B38CDB69F48}" presName="rect1" presStyleLbl="lnNode1" presStyleIdx="3" presStyleCnt="5"/>
      <dgm:spPr bwMode="auto">
        <a:blipFill>
          <a:blip xmlns:r="http://schemas.openxmlformats.org/officeDocument/2006/relationships" r:embed="rId4"/>
          <a:srcRect l="22222" r="22222"/>
          <a:stretch/>
        </a:blipFill>
        <a:ln>
          <a:solidFill>
            <a:schemeClr val="tx1"/>
          </a:solidFill>
        </a:ln>
      </dgm:spPr>
    </dgm:pt>
    <dgm:pt modelId="{B5544D5A-400B-4BB2-8935-CF88B4D8C595}" type="pres">
      <dgm:prSet presAssocID="{C39B09C5-3AC9-4064-9661-00C6FE68A992}" presName="sibTrans" presStyleCnt="0"/>
      <dgm:spPr bwMode="auto"/>
    </dgm:pt>
    <dgm:pt modelId="{1AB2AAC8-8209-4FC6-BA86-5D096F871B0F}" type="pres">
      <dgm:prSet presAssocID="{078F5B42-8370-46B6-9298-CDA9D2973F90}" presName="comp" presStyleCnt="0"/>
      <dgm:spPr bwMode="auto"/>
    </dgm:pt>
    <dgm:pt modelId="{BAADC9AE-191A-481B-B8FC-CCFA5E2D4738}" type="pres">
      <dgm:prSet presAssocID="{078F5B42-8370-46B6-9298-CDA9D2973F90}" presName="rect2" presStyleLbl="node1" presStyleIdx="4" presStyleCnt="5" custLinFactNeighborX="-49576" custLinFactNeighborY="213">
        <dgm:presLayoutVars>
          <dgm:bulletEnabled val="1"/>
        </dgm:presLayoutVars>
      </dgm:prSet>
      <dgm:spPr bwMode="auto"/>
    </dgm:pt>
    <dgm:pt modelId="{BBD71939-3815-4C29-8347-81EE12942C89}" type="pres">
      <dgm:prSet presAssocID="{078F5B42-8370-46B6-9298-CDA9D2973F90}" presName="rect1" presStyleLbl="lnNode1" presStyleIdx="4" presStyleCnt="5" custLinFactX="100000" custLinFactNeighborX="133605" custLinFactNeighborY="213"/>
      <dgm:spPr bwMode="auto">
        <a:blipFill>
          <a:blip xmlns:r="http://schemas.openxmlformats.org/officeDocument/2006/relationships" r:embed="rId5"/>
          <a:srcRect l="4545" r="4545"/>
          <a:stretch/>
        </a:blipFill>
        <a:ln>
          <a:solidFill>
            <a:schemeClr val="tx1"/>
          </a:solidFill>
        </a:ln>
      </dgm:spPr>
    </dgm:pt>
  </dgm:ptLst>
  <dgm:cxnLst>
    <dgm:cxn modelId="{D3C1071A-72B9-4347-9E86-869FC136036A}" type="presOf" srcId="{E10C2812-BE45-4165-9E34-7F48D44D97A9}" destId="{0190DE52-53F7-4135-A872-0E0491B94967}" srcOrd="0" destOrd="1" presId="urn:microsoft.com/office/officeart/2008/layout/AlternatingPictureBlocks#2"/>
    <dgm:cxn modelId="{D89ADB1E-747B-40AD-9BDA-DEB6234F3E61}" srcId="{078F5B42-8370-46B6-9298-CDA9D2973F90}" destId="{CE8B0813-48AF-4F7A-B381-47DF73A920C4}" srcOrd="0" destOrd="0" parTransId="{38119BB5-D491-4FC1-AF30-6BA940F79CAE}" sibTransId="{B3293E67-E307-4A1B-A56A-2B29D01576C8}"/>
    <dgm:cxn modelId="{3694F924-700F-4B9B-8535-12D551816391}" type="presOf" srcId="{D9DADF13-AFA8-4939-9A8E-B5084C85F1F6}" destId="{0190DE52-53F7-4135-A872-0E0491B94967}" srcOrd="0" destOrd="0" presId="urn:microsoft.com/office/officeart/2008/layout/AlternatingPictureBlocks#2"/>
    <dgm:cxn modelId="{1B550C27-CDE3-4D06-83FD-5066DAE76D18}" type="presOf" srcId="{FD78C1F8-ADED-4088-9320-FA1B06E11BD3}" destId="{73167B8E-B096-4F30-A014-8E9381DDBE10}" srcOrd="0" destOrd="1" presId="urn:microsoft.com/office/officeart/2008/layout/AlternatingPictureBlocks#2"/>
    <dgm:cxn modelId="{4715E036-39BC-4330-93DC-CCB2E931EC75}" srcId="{E5494F2D-BE01-42A9-8BDC-2081381C0CC1}" destId="{D9DADF13-AFA8-4939-9A8E-B5084C85F1F6}" srcOrd="2" destOrd="0" parTransId="{B955DBA7-8037-4CD2-983B-209713C264E5}" sibTransId="{9E4289F8-9A87-40BF-A51D-3FEF7754F689}"/>
    <dgm:cxn modelId="{6AF44464-E575-49C1-9FC2-0871C362E2D3}" srcId="{00D37199-BA3F-47A1-B950-2B38CDB69F48}" destId="{7A890F51-9429-4F5C-BCFB-F4027F7FC966}" srcOrd="0" destOrd="0" parTransId="{4AD94EE9-FA88-4916-83EA-56FA13F33CE4}" sibTransId="{27645F9B-9873-4D26-8750-7A1666DC645F}"/>
    <dgm:cxn modelId="{1DA4594C-AB0C-4185-B9D0-88C25063D6D9}" srcId="{E5494F2D-BE01-42A9-8BDC-2081381C0CC1}" destId="{5C954371-3A6E-4FD9-A3B2-1D6922145C27}" srcOrd="1" destOrd="0" parTransId="{E0AE440C-33E7-44AF-9502-676678EED846}" sibTransId="{52F63B18-43EA-440C-A323-FA59363F9E8B}"/>
    <dgm:cxn modelId="{BD992A71-6FB3-4B48-BBAA-030E2129DFD5}" srcId="{E24F442F-73FE-4CC8-90EC-2C0F98B0D619}" destId="{89C57108-38D5-4439-873B-A8DA21E2D717}" srcOrd="1" destOrd="0" parTransId="{4735D87C-E862-4B8F-A657-789B9C2F723A}" sibTransId="{2831C010-D441-411E-8918-4778F6E66264}"/>
    <dgm:cxn modelId="{9D12E777-1F00-40DC-9A2F-92BB0635B5CE}" srcId="{E5494F2D-BE01-42A9-8BDC-2081381C0CC1}" destId="{E24F442F-73FE-4CC8-90EC-2C0F98B0D619}" srcOrd="0" destOrd="0" parTransId="{6B33FE27-ADF4-490F-A6DE-3DF422554682}" sibTransId="{A1F7DFAF-93EC-437D-B33A-3966F9C4AB94}"/>
    <dgm:cxn modelId="{E19EBE78-1381-4972-8E37-7DEC18FAD68E}" type="presOf" srcId="{CE8B0813-48AF-4F7A-B381-47DF73A920C4}" destId="{BAADC9AE-191A-481B-B8FC-CCFA5E2D4738}" srcOrd="0" destOrd="1" presId="urn:microsoft.com/office/officeart/2008/layout/AlternatingPictureBlocks#2"/>
    <dgm:cxn modelId="{905C2F5A-82D7-43C9-B838-AFA75FF8CA21}" srcId="{D9DADF13-AFA8-4939-9A8E-B5084C85F1F6}" destId="{E10C2812-BE45-4165-9E34-7F48D44D97A9}" srcOrd="0" destOrd="0" parTransId="{2A53D1FC-F35D-4233-A3CD-FA40FF8665EC}" sibTransId="{BE32F740-C546-4112-868F-3CCE1A0240EF}"/>
    <dgm:cxn modelId="{CB875180-DA57-483E-B3E7-F907A76C7826}" srcId="{E5494F2D-BE01-42A9-8BDC-2081381C0CC1}" destId="{078F5B42-8370-46B6-9298-CDA9D2973F90}" srcOrd="4" destOrd="0" parTransId="{1C6C33BC-83FE-46E8-840E-A3E796B9DF8E}" sibTransId="{F2420265-08E7-432C-AB59-597AA9B3FE8E}"/>
    <dgm:cxn modelId="{74727D87-8323-48E6-B1BC-26CCB47BEE48}" type="presOf" srcId="{078F5B42-8370-46B6-9298-CDA9D2973F90}" destId="{BAADC9AE-191A-481B-B8FC-CCFA5E2D4738}" srcOrd="0" destOrd="0" presId="urn:microsoft.com/office/officeart/2008/layout/AlternatingPictureBlocks#2"/>
    <dgm:cxn modelId="{E0F3D988-1A52-498D-9FF3-8493B1BBEADD}" type="presOf" srcId="{66C960FB-F691-404E-B91F-5AA88B8FB4E9}" destId="{AFD71A59-FA68-41AF-BA1A-6DC8EFB0A12B}" srcOrd="0" destOrd="1" presId="urn:microsoft.com/office/officeart/2008/layout/AlternatingPictureBlocks#2"/>
    <dgm:cxn modelId="{2F2240A8-5887-46A8-B48F-2F0CF8D5F21C}" type="presOf" srcId="{00D37199-BA3F-47A1-B950-2B38CDB69F48}" destId="{19913D32-0D78-472D-A21A-047A77E470E9}" srcOrd="0" destOrd="0" presId="urn:microsoft.com/office/officeart/2008/layout/AlternatingPictureBlocks#2"/>
    <dgm:cxn modelId="{40885BB7-2443-43FD-9CBE-8B0A0C9B2D6B}" srcId="{5C954371-3A6E-4FD9-A3B2-1D6922145C27}" destId="{FD78C1F8-ADED-4088-9320-FA1B06E11BD3}" srcOrd="0" destOrd="0" parTransId="{4B370ADB-B7AF-4355-B4C5-0D6FC79AC207}" sibTransId="{69A2A934-70A9-4CE6-8966-AAF0BD050A11}"/>
    <dgm:cxn modelId="{903DB9C9-D331-43FE-B291-BFC3C5A1796C}" srcId="{E24F442F-73FE-4CC8-90EC-2C0F98B0D619}" destId="{66C960FB-F691-404E-B91F-5AA88B8FB4E9}" srcOrd="0" destOrd="0" parTransId="{BE4E7D60-136D-455E-B1B7-84F66BFA01F4}" sibTransId="{804BA49E-B077-4634-A82A-CE92764B3FE7}"/>
    <dgm:cxn modelId="{D0E97BCA-A287-4569-AED4-85D54E411AB2}" type="presOf" srcId="{E24F442F-73FE-4CC8-90EC-2C0F98B0D619}" destId="{AFD71A59-FA68-41AF-BA1A-6DC8EFB0A12B}" srcOrd="0" destOrd="0" presId="urn:microsoft.com/office/officeart/2008/layout/AlternatingPictureBlocks#2"/>
    <dgm:cxn modelId="{C746F7D6-4350-41E1-938E-9D4F1365AFE1}" type="presOf" srcId="{5C954371-3A6E-4FD9-A3B2-1D6922145C27}" destId="{73167B8E-B096-4F30-A014-8E9381DDBE10}" srcOrd="0" destOrd="0" presId="urn:microsoft.com/office/officeart/2008/layout/AlternatingPictureBlocks#2"/>
    <dgm:cxn modelId="{79A56AD9-DE6B-459C-AC21-66B8556384ED}" type="presOf" srcId="{89C57108-38D5-4439-873B-A8DA21E2D717}" destId="{AFD71A59-FA68-41AF-BA1A-6DC8EFB0A12B}" srcOrd="0" destOrd="2" presId="urn:microsoft.com/office/officeart/2008/layout/AlternatingPictureBlocks#2"/>
    <dgm:cxn modelId="{F1E362DB-3533-47B9-81A4-3FE9B886E122}" srcId="{E5494F2D-BE01-42A9-8BDC-2081381C0CC1}" destId="{00D37199-BA3F-47A1-B950-2B38CDB69F48}" srcOrd="3" destOrd="0" parTransId="{454DED63-EB58-4655-B968-92FC8D5B2D89}" sibTransId="{C39B09C5-3AC9-4064-9661-00C6FE68A992}"/>
    <dgm:cxn modelId="{1BB0C1E4-B082-419C-9B45-F749D27215E8}" type="presOf" srcId="{7A890F51-9429-4F5C-BCFB-F4027F7FC966}" destId="{19913D32-0D78-472D-A21A-047A77E470E9}" srcOrd="0" destOrd="1" presId="urn:microsoft.com/office/officeart/2008/layout/AlternatingPictureBlocks#2"/>
    <dgm:cxn modelId="{FA7A1BF1-E23D-4179-A3D5-227E39F51BC8}" type="presOf" srcId="{E5494F2D-BE01-42A9-8BDC-2081381C0CC1}" destId="{3845AEC0-E2F9-4623-ABB3-62105ECF14CE}" srcOrd="0" destOrd="0" presId="urn:microsoft.com/office/officeart/2008/layout/AlternatingPictureBlocks#2"/>
    <dgm:cxn modelId="{700C378A-05EC-41A8-86B1-4D94A9DB2B9D}" type="presParOf" srcId="{3845AEC0-E2F9-4623-ABB3-62105ECF14CE}" destId="{F997313F-B35D-4204-A226-8A18A1449E55}" srcOrd="0" destOrd="0" presId="urn:microsoft.com/office/officeart/2008/layout/AlternatingPictureBlocks#2"/>
    <dgm:cxn modelId="{0846B7FD-18D2-4872-924D-C1A938E9461C}" type="presParOf" srcId="{F997313F-B35D-4204-A226-8A18A1449E55}" destId="{AFD71A59-FA68-41AF-BA1A-6DC8EFB0A12B}" srcOrd="0" destOrd="0" presId="urn:microsoft.com/office/officeart/2008/layout/AlternatingPictureBlocks#2"/>
    <dgm:cxn modelId="{4C92D327-CE2F-490A-A91E-FFEB134B602C}" type="presParOf" srcId="{F997313F-B35D-4204-A226-8A18A1449E55}" destId="{A9C21BB9-17A1-4429-8EC9-FB2D1454D459}" srcOrd="1" destOrd="0" presId="urn:microsoft.com/office/officeart/2008/layout/AlternatingPictureBlocks#2"/>
    <dgm:cxn modelId="{1FD1D900-82E4-4FF6-8AEA-305E86DEEAA0}" type="presParOf" srcId="{3845AEC0-E2F9-4623-ABB3-62105ECF14CE}" destId="{A54FB61C-D5A7-4089-B82C-7BD414C1EA92}" srcOrd="1" destOrd="0" presId="urn:microsoft.com/office/officeart/2008/layout/AlternatingPictureBlocks#2"/>
    <dgm:cxn modelId="{B558F724-827B-4535-8B28-7190D8AB75AA}" type="presParOf" srcId="{3845AEC0-E2F9-4623-ABB3-62105ECF14CE}" destId="{09BAB6F0-219B-418B-A5A2-58730845D1B8}" srcOrd="2" destOrd="0" presId="urn:microsoft.com/office/officeart/2008/layout/AlternatingPictureBlocks#2"/>
    <dgm:cxn modelId="{052A31AE-69FE-4050-B27F-54DCD642413B}" type="presParOf" srcId="{09BAB6F0-219B-418B-A5A2-58730845D1B8}" destId="{73167B8E-B096-4F30-A014-8E9381DDBE10}" srcOrd="0" destOrd="0" presId="urn:microsoft.com/office/officeart/2008/layout/AlternatingPictureBlocks#2"/>
    <dgm:cxn modelId="{E42C70CC-2A97-42C1-8322-1E5ED2D59712}" type="presParOf" srcId="{09BAB6F0-219B-418B-A5A2-58730845D1B8}" destId="{DC56353B-8505-418E-A69B-9323D41B84F4}" srcOrd="1" destOrd="0" presId="urn:microsoft.com/office/officeart/2008/layout/AlternatingPictureBlocks#2"/>
    <dgm:cxn modelId="{74D4DD91-9968-4E6D-A3C2-94C37E677D11}" type="presParOf" srcId="{3845AEC0-E2F9-4623-ABB3-62105ECF14CE}" destId="{B6ABDE6D-BE82-42F5-A658-DC90364919FA}" srcOrd="3" destOrd="0" presId="urn:microsoft.com/office/officeart/2008/layout/AlternatingPictureBlocks#2"/>
    <dgm:cxn modelId="{CA3A412D-316B-4F27-9626-3E7119917CD9}" type="presParOf" srcId="{3845AEC0-E2F9-4623-ABB3-62105ECF14CE}" destId="{255FE535-86AB-4C42-B225-EC367EAAF653}" srcOrd="4" destOrd="0" presId="urn:microsoft.com/office/officeart/2008/layout/AlternatingPictureBlocks#2"/>
    <dgm:cxn modelId="{9693467F-482D-48AC-A9E4-FF1D25414345}" type="presParOf" srcId="{255FE535-86AB-4C42-B225-EC367EAAF653}" destId="{0190DE52-53F7-4135-A872-0E0491B94967}" srcOrd="0" destOrd="0" presId="urn:microsoft.com/office/officeart/2008/layout/AlternatingPictureBlocks#2"/>
    <dgm:cxn modelId="{8450E97C-0A5B-409A-8D47-64DDA0C59FE3}" type="presParOf" srcId="{255FE535-86AB-4C42-B225-EC367EAAF653}" destId="{DCAC3EDF-D9F9-4A95-BE10-FF7E3CED47EC}" srcOrd="1" destOrd="0" presId="urn:microsoft.com/office/officeart/2008/layout/AlternatingPictureBlocks#2"/>
    <dgm:cxn modelId="{2DD12DFB-9628-487D-BE7C-2939A57AB55C}" type="presParOf" srcId="{3845AEC0-E2F9-4623-ABB3-62105ECF14CE}" destId="{81C54927-0F7E-4455-806B-194350CCA0CE}" srcOrd="5" destOrd="0" presId="urn:microsoft.com/office/officeart/2008/layout/AlternatingPictureBlocks#2"/>
    <dgm:cxn modelId="{4091A52D-8620-4D9E-9613-842541773BA5}" type="presParOf" srcId="{3845AEC0-E2F9-4623-ABB3-62105ECF14CE}" destId="{DEF68508-824B-4093-A717-094B75FE9CF5}" srcOrd="6" destOrd="0" presId="urn:microsoft.com/office/officeart/2008/layout/AlternatingPictureBlocks#2"/>
    <dgm:cxn modelId="{73722C67-C35D-4EE2-929B-B6A8D10BB7DE}" type="presParOf" srcId="{DEF68508-824B-4093-A717-094B75FE9CF5}" destId="{19913D32-0D78-472D-A21A-047A77E470E9}" srcOrd="0" destOrd="0" presId="urn:microsoft.com/office/officeart/2008/layout/AlternatingPictureBlocks#2"/>
    <dgm:cxn modelId="{FBCFF2AD-30BA-43E1-A2CD-2AF7A1893944}" type="presParOf" srcId="{DEF68508-824B-4093-A717-094B75FE9CF5}" destId="{865A217B-58B3-44A8-A80A-31D3383BA902}" srcOrd="1" destOrd="0" presId="urn:microsoft.com/office/officeart/2008/layout/AlternatingPictureBlocks#2"/>
    <dgm:cxn modelId="{7D058458-F337-46A2-BD77-918052CE4F81}" type="presParOf" srcId="{3845AEC0-E2F9-4623-ABB3-62105ECF14CE}" destId="{B5544D5A-400B-4BB2-8935-CF88B4D8C595}" srcOrd="7" destOrd="0" presId="urn:microsoft.com/office/officeart/2008/layout/AlternatingPictureBlocks#2"/>
    <dgm:cxn modelId="{ADFEC9CA-F221-47EF-BB13-9174C26F104D}" type="presParOf" srcId="{3845AEC0-E2F9-4623-ABB3-62105ECF14CE}" destId="{1AB2AAC8-8209-4FC6-BA86-5D096F871B0F}" srcOrd="8" destOrd="0" presId="urn:microsoft.com/office/officeart/2008/layout/AlternatingPictureBlocks#2"/>
    <dgm:cxn modelId="{5BA1279D-D699-4FA6-8A03-49A417EB053F}" type="presParOf" srcId="{1AB2AAC8-8209-4FC6-BA86-5D096F871B0F}" destId="{BAADC9AE-191A-481B-B8FC-CCFA5E2D4738}" srcOrd="0" destOrd="0" presId="urn:microsoft.com/office/officeart/2008/layout/AlternatingPictureBlocks#2"/>
    <dgm:cxn modelId="{CC71706A-81AA-4889-8468-710C49262FCE}" type="presParOf" srcId="{1AB2AAC8-8209-4FC6-BA86-5D096F871B0F}" destId="{BBD71939-3815-4C29-8347-81EE12942C89}" srcOrd="1" destOrd="0" presId="urn:microsoft.com/office/officeart/2008/layout/AlternatingPictureBlocks#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D71A59-FA68-41AF-BA1A-6DC8EFB0A12B}">
      <dsp:nvSpPr>
        <dsp:cNvPr id="0" name=""/>
        <dsp:cNvSpPr/>
      </dsp:nvSpPr>
      <dsp:spPr bwMode="auto">
        <a:xfrm>
          <a:off x="5046663" y="29806"/>
          <a:ext cx="13177473" cy="5959961"/>
        </a:xfrm>
        <a:prstGeom prst="rect">
          <a:avLst/>
        </a:prstGeom>
        <a:noFill/>
        <a:ln w="9525" cap="flat" cmpd="sng" algn="ctr">
          <a:solidFill>
            <a:schemeClr val="dk1"/>
          </a:solidFill>
          <a:prstDash val="solid"/>
          <a:round/>
          <a:headEnd type="none" w="med" len="med"/>
          <a:tailEnd type="none" w="med" len="med"/>
        </a:ln>
        <a:effectLst/>
      </dsp:spPr>
      <dsp:style>
        <a:lnRef idx="0">
          <a:scrgbClr r="0" g="0" b="0"/>
        </a:lnRef>
        <a:fillRef idx="0">
          <a:scrgbClr r="0" g="0" b="0"/>
        </a:fillRef>
        <a:effectRef idx="0">
          <a:scrgbClr r="0" g="0" b="0"/>
        </a:effectRef>
        <a:fontRef idx="minor">
          <a:schemeClr val="dk1"/>
        </a:fontRef>
      </dsp:style>
      <dsp:txBody>
        <a:bodyPr spcFirstLastPara="0" vert="horz" wrap="square" lIns="247650" tIns="247650" rIns="247650" bIns="247650" numCol="1" spcCol="1270" anchor="t" anchorCtr="0">
          <a:noAutofit/>
        </a:bodyPr>
        <a:lstStyle/>
        <a:p>
          <a:pPr marL="0" lvl="0" indent="0" algn="l" defTabSz="2889250">
            <a:lnSpc>
              <a:spcPct val="90000"/>
            </a:lnSpc>
            <a:spcBef>
              <a:spcPct val="0"/>
            </a:spcBef>
            <a:spcAft>
              <a:spcPct val="35000"/>
            </a:spcAft>
            <a:buNone/>
            <a:defRPr/>
          </a:pPr>
          <a:r>
            <a:rPr lang="de-DE" sz="6500" b="1" kern="1200" dirty="0"/>
            <a:t>Slow-Motion</a:t>
          </a:r>
          <a:endParaRPr sz="6500" kern="1200" dirty="0"/>
        </a:p>
        <a:p>
          <a:pPr marL="285750" lvl="1" indent="-285750" algn="l" defTabSz="2266950">
            <a:lnSpc>
              <a:spcPct val="90000"/>
            </a:lnSpc>
            <a:spcBef>
              <a:spcPct val="0"/>
            </a:spcBef>
            <a:spcAft>
              <a:spcPct val="15000"/>
            </a:spcAft>
            <a:buClrTx/>
            <a:buSzTx/>
            <a:buFont typeface="Arial"/>
            <a:buChar char="•"/>
            <a:defRPr/>
          </a:pPr>
          <a:r>
            <a:rPr lang="en-US" sz="5100" kern="1200" dirty="0"/>
            <a:t> </a:t>
          </a:r>
          <a:r>
            <a:rPr lang="en-US" sz="5100" kern="1200" dirty="0" err="1"/>
            <a:t>Verlangsamt</a:t>
          </a:r>
          <a:r>
            <a:rPr lang="en-US" sz="5100" kern="1200" dirty="0"/>
            <a:t> das Video, um </a:t>
          </a:r>
          <a:r>
            <a:rPr lang="en-US" sz="5100" kern="1200" dirty="0" err="1"/>
            <a:t>Bewegungsabläufe</a:t>
          </a:r>
          <a:r>
            <a:rPr lang="en-US" sz="5100" kern="1200" dirty="0"/>
            <a:t> </a:t>
          </a:r>
          <a:r>
            <a:rPr lang="en-US" sz="5100" kern="1200" dirty="0" err="1"/>
            <a:t>detaillierter</a:t>
          </a:r>
          <a:r>
            <a:rPr lang="en-US" sz="5100" kern="1200" dirty="0"/>
            <a:t> </a:t>
          </a:r>
          <a:r>
            <a:rPr lang="en-US" sz="5100" kern="1200" dirty="0" err="1"/>
            <a:t>zu</a:t>
          </a:r>
          <a:r>
            <a:rPr lang="en-US" sz="5100" kern="1200" dirty="0"/>
            <a:t> </a:t>
          </a:r>
          <a:r>
            <a:rPr lang="en-US" sz="5100" kern="1200" dirty="0" err="1"/>
            <a:t>betrachten</a:t>
          </a:r>
          <a:r>
            <a:rPr lang="en-US" sz="5100" kern="1200" dirty="0"/>
            <a:t>.</a:t>
          </a:r>
          <a:endParaRPr lang="de-DE" sz="5100" kern="1200" dirty="0"/>
        </a:p>
        <a:p>
          <a:pPr marL="285750" lvl="1" indent="-285750" algn="l" defTabSz="2266950">
            <a:lnSpc>
              <a:spcPct val="90000"/>
            </a:lnSpc>
            <a:spcBef>
              <a:spcPct val="0"/>
            </a:spcBef>
            <a:spcAft>
              <a:spcPct val="15000"/>
            </a:spcAft>
            <a:buClrTx/>
            <a:buSzTx/>
            <a:buFont typeface="Arial"/>
            <a:buChar char="•"/>
            <a:defRPr/>
          </a:pPr>
          <a:r>
            <a:rPr lang="de-DE" sz="5100" kern="1200" dirty="0"/>
            <a:t> Auf den meisten Geräten ohne zusätzliche App umsetzbar.</a:t>
          </a:r>
          <a:endParaRPr sz="5100" kern="1200" dirty="0"/>
        </a:p>
      </dsp:txBody>
      <dsp:txXfrm>
        <a:off x="5046663" y="29806"/>
        <a:ext cx="13177473" cy="5959961"/>
      </dsp:txXfrm>
    </dsp:sp>
    <dsp:sp modelId="{A9C21BB9-17A1-4429-8EC9-FB2D1454D459}">
      <dsp:nvSpPr>
        <dsp:cNvPr id="0" name=""/>
        <dsp:cNvSpPr/>
      </dsp:nvSpPr>
      <dsp:spPr bwMode="auto">
        <a:xfrm>
          <a:off x="18767359" y="0"/>
          <a:ext cx="5900361" cy="5959961"/>
        </a:xfrm>
        <a:prstGeom prst="rect">
          <a:avLst/>
        </a:prstGeom>
        <a:blipFill>
          <a:blip xmlns:r="http://schemas.openxmlformats.org/officeDocument/2006/relationships" r:embed="rId1"/>
          <a:srcRect l="2905" t="4390" r="30781" b="117"/>
          <a:stretch/>
        </a:blipFill>
        <a:ln w="19050" cap="flat" cmpd="sng" algn="ctr">
          <a:solidFill>
            <a:schemeClr val="tx1"/>
          </a:solidFill>
          <a:prstDash val="solid"/>
          <a:miter lim="800000"/>
        </a:ln>
        <a:effectLst/>
      </dsp:spPr>
      <dsp:style>
        <a:lnRef idx="2">
          <a:srgbClr val="000000"/>
        </a:lnRef>
        <a:fillRef idx="1">
          <a:srgbClr val="000000"/>
        </a:fillRef>
        <a:effectRef idx="0">
          <a:srgbClr val="000000"/>
        </a:effectRef>
        <a:fontRef idx="minor">
          <a:schemeClr val="lt1"/>
        </a:fontRef>
      </dsp:style>
    </dsp:sp>
    <dsp:sp modelId="{73167B8E-B096-4F30-A014-8E9381DDBE10}">
      <dsp:nvSpPr>
        <dsp:cNvPr id="0" name=""/>
        <dsp:cNvSpPr/>
      </dsp:nvSpPr>
      <dsp:spPr bwMode="auto">
        <a:xfrm>
          <a:off x="4996624" y="6948784"/>
          <a:ext cx="13177473" cy="5959961"/>
        </a:xfrm>
        <a:prstGeom prst="rect">
          <a:avLst/>
        </a:prstGeom>
        <a:noFill/>
        <a:ln w="9525" cap="flat" cmpd="sng" algn="ctr">
          <a:solidFill>
            <a:schemeClr val="dk1"/>
          </a:solidFill>
          <a:prstDash val="solid"/>
          <a:round/>
          <a:headEnd type="none" w="med" len="med"/>
          <a:tailEnd type="none" w="med" len="med"/>
        </a:ln>
        <a:effectLst/>
      </dsp:spPr>
      <dsp:style>
        <a:lnRef idx="0">
          <a:scrgbClr r="0" g="0" b="0"/>
        </a:lnRef>
        <a:fillRef idx="0">
          <a:scrgbClr r="0" g="0" b="0"/>
        </a:fillRef>
        <a:effectRef idx="0">
          <a:scrgbClr r="0" g="0" b="0"/>
        </a:effectRef>
        <a:fontRef idx="minor">
          <a:schemeClr val="dk1"/>
        </a:fontRef>
      </dsp:style>
      <dsp:txBody>
        <a:bodyPr spcFirstLastPara="0" vert="horz" wrap="square" lIns="247650" tIns="247650" rIns="247650" bIns="247650" numCol="1" spcCol="1270" anchor="t" anchorCtr="0">
          <a:noAutofit/>
        </a:bodyPr>
        <a:lstStyle/>
        <a:p>
          <a:pPr marL="0" lvl="0" indent="0" algn="l" defTabSz="2889250">
            <a:lnSpc>
              <a:spcPct val="90000"/>
            </a:lnSpc>
            <a:spcBef>
              <a:spcPct val="0"/>
            </a:spcBef>
            <a:spcAft>
              <a:spcPct val="35000"/>
            </a:spcAft>
            <a:buNone/>
            <a:defRPr/>
          </a:pPr>
          <a:r>
            <a:rPr lang="de-DE" sz="6500" b="1" kern="1200"/>
            <a:t>Video Delay</a:t>
          </a:r>
          <a:endParaRPr sz="6500" kern="1200"/>
        </a:p>
        <a:p>
          <a:pPr marL="285750" lvl="1" indent="-285750" algn="l" defTabSz="2266950">
            <a:lnSpc>
              <a:spcPct val="90000"/>
            </a:lnSpc>
            <a:spcBef>
              <a:spcPct val="0"/>
            </a:spcBef>
            <a:spcAft>
              <a:spcPct val="15000"/>
            </a:spcAft>
            <a:buChar char="•"/>
            <a:defRPr/>
          </a:pPr>
          <a:r>
            <a:rPr lang="de-DE" sz="5100" kern="1200" dirty="0"/>
            <a:t> Verzögerte Wiedergabe einer Bewegung, sodass diese zeitversetzt nach der Ausführung (mehrfach) betrachtet werden kann.</a:t>
          </a:r>
          <a:endParaRPr sz="5100" kern="1200" dirty="0"/>
        </a:p>
      </dsp:txBody>
      <dsp:txXfrm>
        <a:off x="4996624" y="6948784"/>
        <a:ext cx="13177473" cy="5959961"/>
      </dsp:txXfrm>
    </dsp:sp>
    <dsp:sp modelId="{DC56353B-8505-418E-A69B-9323D41B84F4}">
      <dsp:nvSpPr>
        <dsp:cNvPr id="0" name=""/>
        <dsp:cNvSpPr/>
      </dsp:nvSpPr>
      <dsp:spPr bwMode="auto">
        <a:xfrm>
          <a:off x="18764134" y="6979657"/>
          <a:ext cx="5900361" cy="5898215"/>
        </a:xfrm>
        <a:prstGeom prst="rect">
          <a:avLst/>
        </a:prstGeom>
        <a:blipFill dpi="0" rotWithShape="1">
          <a:blip xmlns:r="http://schemas.openxmlformats.org/officeDocument/2006/relationships" r:embed="rId2" cstate="print">
            <a:extLst>
              <a:ext uri="{28A0092B-C50C-407E-A947-70E740481C1C}">
                <a14:useLocalDpi xmlns:a14="http://schemas.microsoft.com/office/drawing/2010/main" val="0"/>
              </a:ext>
            </a:extLst>
          </a:blip>
          <a:srcRect/>
          <a:stretch>
            <a:fillRect l="-21995" t="-354" r="-21995" b="-354"/>
          </a:stretch>
        </a:blipFill>
        <a:ln w="19050" cap="flat" cmpd="sng" algn="ctr">
          <a:solidFill>
            <a:schemeClr val="tx1"/>
          </a:solidFill>
          <a:prstDash val="solid"/>
          <a:miter lim="800000"/>
        </a:ln>
        <a:effectLst/>
      </dsp:spPr>
      <dsp:style>
        <a:lnRef idx="2">
          <a:srgbClr val="000000"/>
        </a:lnRef>
        <a:fillRef idx="1">
          <a:srgbClr val="000000"/>
        </a:fillRef>
        <a:effectRef idx="0">
          <a:srgbClr val="000000"/>
        </a:effectRef>
        <a:fontRef idx="minor">
          <a:schemeClr val="lt1"/>
        </a:fontRef>
      </dsp:style>
    </dsp:sp>
    <dsp:sp modelId="{0190DE52-53F7-4135-A872-0E0491B94967}">
      <dsp:nvSpPr>
        <dsp:cNvPr id="0" name=""/>
        <dsp:cNvSpPr/>
      </dsp:nvSpPr>
      <dsp:spPr bwMode="auto">
        <a:xfrm>
          <a:off x="4947041" y="13845890"/>
          <a:ext cx="13177473" cy="5959961"/>
        </a:xfrm>
        <a:prstGeom prst="rect">
          <a:avLst/>
        </a:prstGeom>
        <a:noFill/>
        <a:ln w="9525" cap="flat" cmpd="sng" algn="ctr">
          <a:solidFill>
            <a:schemeClr val="dk1"/>
          </a:solidFill>
          <a:prstDash val="solid"/>
          <a:round/>
          <a:headEnd type="none" w="med" len="med"/>
          <a:tailEnd type="none" w="med" len="med"/>
        </a:ln>
        <a:effectLst/>
      </dsp:spPr>
      <dsp:style>
        <a:lnRef idx="0">
          <a:scrgbClr r="0" g="0" b="0"/>
        </a:lnRef>
        <a:fillRef idx="0">
          <a:scrgbClr r="0" g="0" b="0"/>
        </a:fillRef>
        <a:effectRef idx="0">
          <a:scrgbClr r="0" g="0" b="0"/>
        </a:effectRef>
        <a:fontRef idx="minor">
          <a:schemeClr val="dk1"/>
        </a:fontRef>
      </dsp:style>
      <dsp:txBody>
        <a:bodyPr spcFirstLastPara="0" vert="horz" wrap="square" lIns="247650" tIns="247650" rIns="247650" bIns="247650" numCol="1" spcCol="1270" anchor="t" anchorCtr="0">
          <a:noAutofit/>
        </a:bodyPr>
        <a:lstStyle/>
        <a:p>
          <a:pPr marL="0" lvl="0" indent="0" algn="l" defTabSz="2889250">
            <a:lnSpc>
              <a:spcPct val="90000"/>
            </a:lnSpc>
            <a:spcBef>
              <a:spcPct val="0"/>
            </a:spcBef>
            <a:spcAft>
              <a:spcPct val="35000"/>
            </a:spcAft>
            <a:buNone/>
            <a:defRPr/>
          </a:pPr>
          <a:r>
            <a:rPr lang="de-DE" sz="6500" b="1" kern="1200"/>
            <a:t>Video Overlay </a:t>
          </a:r>
          <a:endParaRPr sz="6500" kern="1200"/>
        </a:p>
        <a:p>
          <a:pPr marL="285750" lvl="1" indent="-285750" algn="l" defTabSz="2266950">
            <a:lnSpc>
              <a:spcPct val="90000"/>
            </a:lnSpc>
            <a:spcBef>
              <a:spcPct val="0"/>
            </a:spcBef>
            <a:spcAft>
              <a:spcPct val="15000"/>
            </a:spcAft>
            <a:buChar char="•"/>
            <a:defRPr/>
          </a:pPr>
          <a:r>
            <a:rPr lang="de-DE" sz="5100" kern="1200" dirty="0"/>
            <a:t> Legt zwei Videos übereinander, um Bewegungsabläufe miteinander zu vergleichen.</a:t>
          </a:r>
          <a:endParaRPr sz="5100" kern="1200" dirty="0"/>
        </a:p>
      </dsp:txBody>
      <dsp:txXfrm>
        <a:off x="4947041" y="13845890"/>
        <a:ext cx="13177473" cy="5959961"/>
      </dsp:txXfrm>
    </dsp:sp>
    <dsp:sp modelId="{DCAC3EDF-D9F9-4A95-BE10-FF7E3CED47EC}">
      <dsp:nvSpPr>
        <dsp:cNvPr id="0" name=""/>
        <dsp:cNvSpPr/>
      </dsp:nvSpPr>
      <dsp:spPr bwMode="auto">
        <a:xfrm>
          <a:off x="18776918" y="13799640"/>
          <a:ext cx="5900361" cy="5959961"/>
        </a:xfrm>
        <a:prstGeom prst="rect">
          <a:avLst/>
        </a:prstGeom>
        <a:blipFill>
          <a:blip xmlns:r="http://schemas.openxmlformats.org/officeDocument/2006/relationships" r:embed="rId3"/>
          <a:srcRect l="6896" r="6896"/>
          <a:stretch/>
        </a:blipFill>
        <a:ln w="19050" cap="flat" cmpd="sng" algn="ctr">
          <a:solidFill>
            <a:schemeClr val="tx1"/>
          </a:solidFill>
          <a:prstDash val="solid"/>
          <a:miter lim="800000"/>
        </a:ln>
        <a:effectLst/>
      </dsp:spPr>
      <dsp:style>
        <a:lnRef idx="2">
          <a:srgbClr val="000000"/>
        </a:lnRef>
        <a:fillRef idx="1">
          <a:srgbClr val="000000"/>
        </a:fillRef>
        <a:effectRef idx="0">
          <a:srgbClr val="000000"/>
        </a:effectRef>
        <a:fontRef idx="minor">
          <a:schemeClr val="lt1"/>
        </a:fontRef>
      </dsp:style>
    </dsp:sp>
    <dsp:sp modelId="{19913D32-0D78-472D-A21A-047A77E470E9}">
      <dsp:nvSpPr>
        <dsp:cNvPr id="0" name=""/>
        <dsp:cNvSpPr/>
      </dsp:nvSpPr>
      <dsp:spPr bwMode="auto">
        <a:xfrm>
          <a:off x="4950371" y="20835494"/>
          <a:ext cx="13177473" cy="5959961"/>
        </a:xfrm>
        <a:prstGeom prst="rect">
          <a:avLst/>
        </a:prstGeom>
        <a:noFill/>
        <a:ln w="9525" cap="flat" cmpd="sng" algn="ctr">
          <a:solidFill>
            <a:schemeClr val="dk1"/>
          </a:solidFill>
          <a:prstDash val="solid"/>
          <a:round/>
          <a:headEnd type="none" w="med" len="med"/>
          <a:tailEnd type="none" w="med" len="med"/>
        </a:ln>
        <a:effectLst/>
      </dsp:spPr>
      <dsp:style>
        <a:lnRef idx="0">
          <a:scrgbClr r="0" g="0" b="0"/>
        </a:lnRef>
        <a:fillRef idx="0">
          <a:scrgbClr r="0" g="0" b="0"/>
        </a:fillRef>
        <a:effectRef idx="0">
          <a:scrgbClr r="0" g="0" b="0"/>
        </a:effectRef>
        <a:fontRef idx="minor">
          <a:schemeClr val="dk1"/>
        </a:fontRef>
      </dsp:style>
      <dsp:txBody>
        <a:bodyPr spcFirstLastPara="0" vert="horz" wrap="square" lIns="247650" tIns="247650" rIns="247650" bIns="247650" numCol="1" spcCol="1270" anchor="t" anchorCtr="0">
          <a:noAutofit/>
        </a:bodyPr>
        <a:lstStyle/>
        <a:p>
          <a:pPr marL="0" lvl="0" indent="0" algn="l" defTabSz="2889250">
            <a:lnSpc>
              <a:spcPct val="90000"/>
            </a:lnSpc>
            <a:spcBef>
              <a:spcPct val="0"/>
            </a:spcBef>
            <a:spcAft>
              <a:spcPct val="35000"/>
            </a:spcAft>
            <a:buNone/>
            <a:defRPr/>
          </a:pPr>
          <a:r>
            <a:rPr lang="de-DE" sz="6500" b="1" kern="1200"/>
            <a:t>Side by Side comparison</a:t>
          </a:r>
          <a:endParaRPr lang="en-US" sz="6500" b="1" kern="1200"/>
        </a:p>
        <a:p>
          <a:pPr marL="285750" lvl="1" indent="-285750" algn="l" defTabSz="2266950">
            <a:lnSpc>
              <a:spcPct val="90000"/>
            </a:lnSpc>
            <a:spcBef>
              <a:spcPct val="0"/>
            </a:spcBef>
            <a:spcAft>
              <a:spcPct val="15000"/>
            </a:spcAft>
            <a:buChar char="•"/>
            <a:defRPr/>
          </a:pPr>
          <a:r>
            <a:rPr lang="de-DE" sz="5100" kern="1200"/>
            <a:t> Stellt zwei Videos nebeneinander dar, um Unterschiede oder Fortschritte in der Bewegungsausführung sichtbar zu machen.</a:t>
          </a:r>
          <a:endParaRPr sz="5100" kern="1200"/>
        </a:p>
      </dsp:txBody>
      <dsp:txXfrm>
        <a:off x="4950371" y="20835494"/>
        <a:ext cx="13177473" cy="5959961"/>
      </dsp:txXfrm>
    </dsp:sp>
    <dsp:sp modelId="{865A217B-58B3-44A8-A80A-31D3383BA902}">
      <dsp:nvSpPr>
        <dsp:cNvPr id="0" name=""/>
        <dsp:cNvSpPr/>
      </dsp:nvSpPr>
      <dsp:spPr bwMode="auto">
        <a:xfrm>
          <a:off x="18764134" y="20835494"/>
          <a:ext cx="5900361" cy="5959961"/>
        </a:xfrm>
        <a:prstGeom prst="rect">
          <a:avLst/>
        </a:prstGeom>
        <a:blipFill>
          <a:blip xmlns:r="http://schemas.openxmlformats.org/officeDocument/2006/relationships" r:embed="rId4"/>
          <a:srcRect l="22222" r="22222"/>
          <a:stretch/>
        </a:blipFill>
        <a:ln w="19050" cap="flat" cmpd="sng" algn="ctr">
          <a:solidFill>
            <a:schemeClr val="tx1"/>
          </a:solidFill>
          <a:prstDash val="solid"/>
          <a:miter lim="800000"/>
        </a:ln>
        <a:effectLst/>
      </dsp:spPr>
      <dsp:style>
        <a:lnRef idx="2">
          <a:srgbClr val="000000"/>
        </a:lnRef>
        <a:fillRef idx="1">
          <a:srgbClr val="000000"/>
        </a:fillRef>
        <a:effectRef idx="0">
          <a:srgbClr val="000000"/>
        </a:effectRef>
        <a:fontRef idx="minor">
          <a:schemeClr val="lt1"/>
        </a:fontRef>
      </dsp:style>
    </dsp:sp>
    <dsp:sp modelId="{BAADC9AE-191A-481B-B8FC-CCFA5E2D4738}">
      <dsp:nvSpPr>
        <dsp:cNvPr id="0" name=""/>
        <dsp:cNvSpPr/>
      </dsp:nvSpPr>
      <dsp:spPr bwMode="auto">
        <a:xfrm>
          <a:off x="4954157" y="27784278"/>
          <a:ext cx="13177473" cy="5959961"/>
        </a:xfrm>
        <a:prstGeom prst="rect">
          <a:avLst/>
        </a:prstGeom>
        <a:noFill/>
        <a:ln w="9525" cap="flat" cmpd="sng" algn="ctr">
          <a:solidFill>
            <a:schemeClr val="dk1"/>
          </a:solidFill>
          <a:prstDash val="solid"/>
          <a:round/>
          <a:headEnd type="none" w="med" len="med"/>
          <a:tailEnd type="none" w="med" len="med"/>
        </a:ln>
        <a:effectLst/>
      </dsp:spPr>
      <dsp:style>
        <a:lnRef idx="0">
          <a:scrgbClr r="0" g="0" b="0"/>
        </a:lnRef>
        <a:fillRef idx="0">
          <a:scrgbClr r="0" g="0" b="0"/>
        </a:fillRef>
        <a:effectRef idx="0">
          <a:scrgbClr r="0" g="0" b="0"/>
        </a:effectRef>
        <a:fontRef idx="minor">
          <a:schemeClr val="dk1"/>
        </a:fontRef>
      </dsp:style>
      <dsp:txBody>
        <a:bodyPr spcFirstLastPara="0" vert="horz" wrap="square" lIns="247650" tIns="247650" rIns="247650" bIns="247650" numCol="1" spcCol="1270" anchor="t" anchorCtr="0">
          <a:noAutofit/>
        </a:bodyPr>
        <a:lstStyle/>
        <a:p>
          <a:pPr marL="0" lvl="0" indent="0" algn="l" defTabSz="2889250">
            <a:lnSpc>
              <a:spcPct val="90000"/>
            </a:lnSpc>
            <a:spcBef>
              <a:spcPct val="0"/>
            </a:spcBef>
            <a:spcAft>
              <a:spcPct val="35000"/>
            </a:spcAft>
            <a:buNone/>
            <a:defRPr/>
          </a:pPr>
          <a:r>
            <a:rPr lang="de-DE" sz="6500" b="1" kern="1200"/>
            <a:t>Videoannotation</a:t>
          </a:r>
          <a:endParaRPr lang="en-US" sz="6500" b="1" kern="1200"/>
        </a:p>
        <a:p>
          <a:pPr marL="285750" lvl="1" indent="-285750" algn="l" defTabSz="2266950">
            <a:lnSpc>
              <a:spcPct val="90000"/>
            </a:lnSpc>
            <a:spcBef>
              <a:spcPct val="0"/>
            </a:spcBef>
            <a:spcAft>
              <a:spcPct val="15000"/>
            </a:spcAft>
            <a:buChar char="•"/>
            <a:defRPr/>
          </a:pPr>
          <a:r>
            <a:rPr lang="de-DE" sz="5100" kern="1200"/>
            <a:t> Ermöglicht das Markieren, Kommentieren und Zeichnen in Videos, um Bewegungen zu analysieren und Verbesserungshinweise zu geben.</a:t>
          </a:r>
          <a:endParaRPr sz="5100" kern="1200"/>
        </a:p>
      </dsp:txBody>
      <dsp:txXfrm>
        <a:off x="4954157" y="27784278"/>
        <a:ext cx="13177473" cy="5959961"/>
      </dsp:txXfrm>
    </dsp:sp>
    <dsp:sp modelId="{BBD71939-3815-4C29-8347-81EE12942C89}">
      <dsp:nvSpPr>
        <dsp:cNvPr id="0" name=""/>
        <dsp:cNvSpPr/>
      </dsp:nvSpPr>
      <dsp:spPr bwMode="auto">
        <a:xfrm>
          <a:off x="18780163" y="27784278"/>
          <a:ext cx="5900361" cy="5959961"/>
        </a:xfrm>
        <a:prstGeom prst="rect">
          <a:avLst/>
        </a:prstGeom>
        <a:blipFill>
          <a:blip xmlns:r="http://schemas.openxmlformats.org/officeDocument/2006/relationships" r:embed="rId5"/>
          <a:srcRect l="4545" r="4545"/>
          <a:stretch/>
        </a:blipFill>
        <a:ln w="19050" cap="flat" cmpd="sng" algn="ctr">
          <a:solidFill>
            <a:schemeClr val="tx1"/>
          </a:solidFill>
          <a:prstDash val="solid"/>
          <a:miter lim="800000"/>
        </a:ln>
        <a:effectLst/>
      </dsp:spPr>
      <dsp:style>
        <a:lnRef idx="2">
          <a:srgbClr val="000000"/>
        </a:lnRef>
        <a:fillRef idx="1">
          <a:srgbClr val="000000"/>
        </a:fillRef>
        <a:effectRef idx="0">
          <a:srgbClr val="00000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8/layout/AlternatingPictureBlocks#2">
  <dgm:title val=""/>
  <dgm:desc val=""/>
  <dgm:catLst>
    <dgm:cat type="picture" pri="15000"/>
    <dgm:cat type="pictureconvert" pri="15000"/>
    <dgm:cat type="list" pri="13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alg type="lin">
      <dgm:param type="linDir" val="fromT"/>
      <dgm:param type="vertAlign" val="mid"/>
      <dgm:param type="horzAlign" val="ctr"/>
    </dgm:alg>
    <dgm:shape xmlns:r="http://schemas.openxmlformats.org/officeDocument/2006/relationships" r:blip="">
      <dgm:adjLst/>
    </dgm:shape>
    <dgm:presOf/>
    <dgm:constrLst>
      <dgm:constr type="primFontSz" for="des" ptType="node" op="equ" val="65"/>
      <dgm:constr type="w" for="ch" forName="comp" refType="w"/>
      <dgm:constr type="h" for="ch" forName="comp" refType="h"/>
      <dgm:constr type="h" for="ch" forName="sibTrans" refType="w" refFor="ch" refForName="comp" op="equ" fact="0.05"/>
    </dgm:constrLst>
    <dgm:ruleLst/>
    <dgm:varLst>
      <dgm:dir/>
      <dgm:resizeHandles val="exact"/>
    </dgm:varLst>
    <dgm:forEach name="Name0" axis="ch" ptType="node">
      <dgm:layoutNode name="comp" styleLbl="node1">
        <dgm:alg type="composite">
          <dgm:param type="ar" val="3.30"/>
        </dgm:alg>
        <dgm:shape xmlns:r="http://schemas.openxmlformats.org/officeDocument/2006/relationships" r:blip="">
          <dgm:adjLst/>
        </dgm:shape>
        <dgm:presOf/>
        <dgm:ruleLst/>
        <dgm:choose name="Name1">
          <dgm:if name="Name2" func="var" arg="dir" op="equ" val="norm">
            <dgm:choose name="Name4">
              <dgm:if name="Name5" axis="desOrSelf" ptType="node" func="posOdd" op="equ" val="1">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if>
              <dgm:else name="Name6">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else>
            </dgm:choose>
          </dgm:if>
          <dgm:else name="Name3">
            <dgm:choose name="Name7">
              <dgm:if name="Name8" axis="desOrSelf" ptType="node" func="posOdd" op="equ" val="1">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if>
              <dgm:else name="Name9">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else>
            </dgm:choose>
          </dgm:else>
        </dgm:choose>
        <dgm:layoutNode name="rect2" styleLbl="node1">
          <dgm:alg type="tx"/>
          <dgm:shape xmlns:r="http://schemas.openxmlformats.org/officeDocument/2006/relationships" type="rect" r:blip="">
            <dgm:adjLst/>
          </dgm:shape>
          <dgm:presOf axis="desOrSelf" ptType="node"/>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varLst>
            <dgm:bulletEnabled val="1"/>
          </dgm:varLst>
        </dgm:layoutNode>
        <dgm:layoutNode name="rect1" styleLbl="lnNod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alignAccFollowNod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alignImgPlac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alignNode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asst0">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asst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asst2">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asst3">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asst4">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b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bgAccFollowNod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bgImgPlac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bgShp">
    <dgm:scene3d>
      <a:camera prst="orthographicFront"/>
      <a:lightRig rig="threePt" dir="t"/>
    </dgm:scene3d>
    <dgm:sp3d/>
    <dgm:txPr/>
    <dgm:style>
      <a:lnRef idx="0">
        <a:srgbClr val="000000"/>
      </a:lnRef>
      <a:fillRef idx="1">
        <a:srgbClr val="000000"/>
      </a:fillRef>
      <a:effectRef idx="0">
        <a:srgbClr val="000000"/>
      </a:effectRef>
      <a:fontRef idx="minor"/>
    </dgm:style>
  </dgm:styleLbl>
  <dgm:styleLbl name="bgSibTrans2D1">
    <dgm:scene3d>
      <a:camera prst="orthographicFront"/>
      <a:lightRig rig="threePt" dir="t"/>
    </dgm:scene3d>
    <dgm:sp3d/>
    <dgm:txPr/>
    <dgm:style>
      <a:lnRef idx="0">
        <a:srgbClr val="000000"/>
      </a:lnRef>
      <a:fillRef idx="1">
        <a:srgbClr val="000000"/>
      </a:fillRef>
      <a:effectRef idx="0">
        <a:srgbClr val="000000"/>
      </a:effectRef>
      <a:fontRef idx="minor">
        <a:schemeClr val="lt1"/>
      </a:fontRef>
    </dgm:style>
  </dgm:styleLbl>
  <dgm:styleLbl name="callout">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conF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dkBgShp">
    <dgm:scene3d>
      <a:camera prst="orthographicFront"/>
      <a:lightRig rig="threePt" dir="t"/>
    </dgm:scene3d>
    <dgm:sp3d/>
    <dgm:txPr/>
    <dgm:style>
      <a:lnRef idx="0">
        <a:srgbClr val="000000"/>
      </a:lnRef>
      <a:fillRef idx="1">
        <a:srgbClr val="000000"/>
      </a:fillRef>
      <a:effectRef idx="0">
        <a:srgbClr val="000000"/>
      </a:effectRef>
      <a:fontRef idx="minor"/>
    </dgm:style>
  </dgm:styleLbl>
  <dgm:styleLbl name="fgAcc0">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2">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3">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4">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FollowNod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ImgPlac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Shp">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SibTrans2D1">
    <dgm:scene3d>
      <a:camera prst="orthographicFront"/>
      <a:lightRig rig="threePt" dir="t"/>
    </dgm:scene3d>
    <dgm:sp3d/>
    <dgm:txPr/>
    <dgm:style>
      <a:lnRef idx="0">
        <a:srgbClr val="000000"/>
      </a:lnRef>
      <a:fillRef idx="1">
        <a:srgbClr val="000000"/>
      </a:fillRef>
      <a:effectRef idx="0">
        <a:srgbClr val="000000"/>
      </a:effectRef>
      <a:fontRef idx="minor">
        <a:schemeClr val="lt1"/>
      </a:fontRef>
    </dgm:style>
  </dgm:styleLbl>
  <dgm:styleLbl name="lnNode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node0">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node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node2">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node3">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node4">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1D1">
    <dgm:scene3d>
      <a:camera prst="orthographicFront"/>
      <a:lightRig rig="threePt" dir="t"/>
    </dgm:scene3d>
    <dgm:sp3d/>
    <dgm:txPr/>
    <dgm:style>
      <a:lnRef idx="2">
        <a:srgbClr val="000000"/>
      </a:lnRef>
      <a:fillRef idx="0">
        <a:srgbClr val="000000"/>
      </a:fillRef>
      <a:effectRef idx="0">
        <a:srgbClr val="000000"/>
      </a:effectRef>
      <a:fontRef idx="minor"/>
    </dgm:style>
  </dgm:styleLbl>
  <dgm:styleLbl name="parChTrans1D2">
    <dgm:scene3d>
      <a:camera prst="orthographicFront"/>
      <a:lightRig rig="threePt" dir="t"/>
    </dgm:scene3d>
    <dgm:sp3d/>
    <dgm:txPr/>
    <dgm:style>
      <a:lnRef idx="2">
        <a:srgbClr val="000000"/>
      </a:lnRef>
      <a:fillRef idx="0">
        <a:srgbClr val="000000"/>
      </a:fillRef>
      <a:effectRef idx="0">
        <a:srgbClr val="000000"/>
      </a:effectRef>
      <a:fontRef idx="minor"/>
    </dgm:style>
  </dgm:styleLbl>
  <dgm:styleLbl name="parChTrans1D3">
    <dgm:scene3d>
      <a:camera prst="orthographicFront"/>
      <a:lightRig rig="threePt" dir="t"/>
    </dgm:scene3d>
    <dgm:sp3d/>
    <dgm:txPr/>
    <dgm:style>
      <a:lnRef idx="2">
        <a:srgbClr val="000000"/>
      </a:lnRef>
      <a:fillRef idx="0">
        <a:srgbClr val="000000"/>
      </a:fillRef>
      <a:effectRef idx="0">
        <a:srgbClr val="000000"/>
      </a:effectRef>
      <a:fontRef idx="minor"/>
    </dgm:style>
  </dgm:styleLbl>
  <dgm:styleLbl name="parChTrans1D4">
    <dgm:scene3d>
      <a:camera prst="orthographicFront"/>
      <a:lightRig rig="threePt" dir="t"/>
    </dgm:scene3d>
    <dgm:sp3d/>
    <dgm:txPr/>
    <dgm:style>
      <a:lnRef idx="2">
        <a:srgbClr val="000000"/>
      </a:lnRef>
      <a:fillRef idx="0">
        <a:srgbClr val="000000"/>
      </a:fillRef>
      <a:effectRef idx="0">
        <a:srgbClr val="000000"/>
      </a:effectRef>
      <a:fontRef idx="minor"/>
    </dgm:style>
  </dgm:styleLbl>
  <dgm:styleLbl name="parChTrans2D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2D2">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2D3">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2D4">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revTx">
    <dgm:scene3d>
      <a:camera prst="orthographicFront"/>
      <a:lightRig rig="threePt" dir="t"/>
    </dgm:scene3d>
    <dgm:sp3d/>
    <dgm:txPr/>
    <dgm:style>
      <a:lnRef idx="0">
        <a:srgbClr val="000000"/>
      </a:lnRef>
      <a:fillRef idx="0">
        <a:srgbClr val="000000"/>
      </a:fillRef>
      <a:effectRef idx="0">
        <a:srgbClr val="000000"/>
      </a:effectRef>
      <a:fontRef idx="minor"/>
    </dgm:style>
  </dgm:styleLbl>
  <dgm:styleLbl name="sibTrans1D1">
    <dgm:scene3d>
      <a:camera prst="orthographicFront"/>
      <a:lightRig rig="threePt" dir="t"/>
    </dgm:scene3d>
    <dgm:sp3d/>
    <dgm:txPr/>
    <dgm:style>
      <a:lnRef idx="1">
        <a:srgbClr val="000000"/>
      </a:lnRef>
      <a:fillRef idx="0">
        <a:srgbClr val="000000"/>
      </a:fillRef>
      <a:effectRef idx="0">
        <a:srgbClr val="000000"/>
      </a:effectRef>
      <a:fontRef idx="minor"/>
    </dgm:style>
  </dgm:styleLbl>
  <dgm:styleLbl name="sibTrans2D1">
    <dgm:scene3d>
      <a:camera prst="orthographicFront"/>
      <a:lightRig rig="threePt" dir="t"/>
    </dgm:scene3d>
    <dgm:sp3d/>
    <dgm:txPr/>
    <dgm:style>
      <a:lnRef idx="0">
        <a:srgbClr val="000000"/>
      </a:lnRef>
      <a:fillRef idx="1">
        <a:srgbClr val="000000"/>
      </a:fillRef>
      <a:effectRef idx="0">
        <a:srgbClr val="000000"/>
      </a:effectRef>
      <a:fontRef idx="minor">
        <a:schemeClr val="lt1"/>
      </a:fontRef>
    </dgm:style>
  </dgm:styleLbl>
  <dgm:styleLbl name="solidAlign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solidB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solidF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trAlignAcc1">
    <dgm:scene3d>
      <a:camera prst="orthographicFront"/>
      <a:lightRig rig="threePt" dir="t"/>
    </dgm:scene3d>
    <dgm:sp3d/>
    <dgm:txPr/>
    <dgm:style>
      <a:lnRef idx="1">
        <a:srgbClr val="000000"/>
      </a:lnRef>
      <a:fillRef idx="1">
        <a:srgbClr val="000000"/>
      </a:fillRef>
      <a:effectRef idx="0">
        <a:srgbClr val="000000"/>
      </a:effectRef>
      <a:fontRef idx="minor"/>
    </dgm:style>
  </dgm:styleLbl>
  <dgm:styleLbl name="trBgShp">
    <dgm:scene3d>
      <a:camera prst="orthographicFront"/>
      <a:lightRig rig="threePt" dir="t"/>
    </dgm:scene3d>
    <dgm:sp3d/>
    <dgm:txPr/>
    <dgm:style>
      <a:lnRef idx="0">
        <a:srgbClr val="000000"/>
      </a:lnRef>
      <a:fillRef idx="1">
        <a:srgbClr val="000000"/>
      </a:fillRef>
      <a:effectRef idx="0">
        <a:srgbClr val="000000"/>
      </a:effectRef>
      <a:fontRef idx="minor"/>
    </dgm:style>
  </dgm:styleLbl>
  <dgm:styleLbl name="vennNode1">
    <dgm:scene3d>
      <a:camera prst="orthographicFront"/>
      <a:lightRig rig="threePt" dir="t"/>
    </dgm:scene3d>
    <dgm:sp3d/>
    <dgm:txPr/>
    <dgm:style>
      <a:lnRef idx="2">
        <a:srgbClr val="000000"/>
      </a:lnRef>
      <a:fillRef idx="1">
        <a:srgbClr val="000000"/>
      </a:fillRef>
      <a:effectRef idx="0">
        <a:srgbClr val="000000"/>
      </a:effectRef>
      <a:fontRef idx="minor">
        <a:schemeClr val="tx1"/>
      </a:fontRef>
    </dgm:style>
  </dgm:styleLbl>
</dgm:styleDef>
</file>

<file path=ppt/notesMasters/_rels/notesMaster1.xml.rels><?xml version="1.0" encoding="UTF-8"?>
<Relationships xmlns="http://schemas.openxmlformats.org/package/2006/relationships"><Relationship Id="rId1" Type="http://schemas.openxmlformats.org/officeDocument/2006/relationships/theme" Target="../theme/theme4.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 name="PlaceHolder 1"/>
          <p:cNvSpPr>
            <a:spLocks noGrp="1"/>
          </p:cNvSpPr>
          <p:nvPr>
            <p:ph type="sldImg"/>
          </p:nvPr>
        </p:nvSpPr>
        <p:spPr>
          <a:xfrm>
            <a:off x="216000" y="812520"/>
            <a:ext cx="7127280" cy="4008960"/>
          </a:xfrm>
          <a:prstGeom prst="rect">
            <a:avLst/>
          </a:prstGeom>
          <a:noFill/>
          <a:ln w="0">
            <a:noFill/>
          </a:ln>
        </p:spPr>
        <p:txBody>
          <a:bodyPr lIns="0" rIns="0" tIns="0" bIns="0" anchor="ctr">
            <a:noAutofit/>
          </a:bodyPr>
          <a:p>
            <a:r>
              <a:rPr b="0" lang="de-DE" sz="1800" strike="noStrike" u="none">
                <a:solidFill>
                  <a:schemeClr val="dk1"/>
                </a:solidFill>
                <a:effectLst/>
                <a:uFillTx/>
                <a:latin typeface="Aptos"/>
              </a:rPr>
              <a:t>Folie mittels Klicken verschieben</a:t>
            </a:r>
            <a:endParaRPr b="0" lang="de-DE" sz="1800" strike="noStrike" u="none">
              <a:solidFill>
                <a:schemeClr val="dk1"/>
              </a:solidFill>
              <a:effectLst/>
              <a:uFillTx/>
              <a:latin typeface="Aptos"/>
            </a:endParaRPr>
          </a:p>
        </p:txBody>
      </p:sp>
      <p:sp>
        <p:nvSpPr>
          <p:cNvPr id="5" name="PlaceHolder 2"/>
          <p:cNvSpPr>
            <a:spLocks noGrp="1"/>
          </p:cNvSpPr>
          <p:nvPr>
            <p:ph type="body"/>
          </p:nvPr>
        </p:nvSpPr>
        <p:spPr>
          <a:xfrm>
            <a:off x="756000" y="5078520"/>
            <a:ext cx="6047640" cy="4811040"/>
          </a:xfrm>
          <a:prstGeom prst="rect">
            <a:avLst/>
          </a:prstGeom>
          <a:noFill/>
          <a:ln w="0">
            <a:noFill/>
          </a:ln>
        </p:spPr>
        <p:txBody>
          <a:bodyPr lIns="0" rIns="0" tIns="0" bIns="0" anchor="t">
            <a:noAutofit/>
          </a:bodyPr>
          <a:p>
            <a:pPr indent="0">
              <a:buNone/>
            </a:pPr>
            <a:r>
              <a:rPr b="0" lang="de-DE" sz="2000" strike="noStrike" u="none">
                <a:solidFill>
                  <a:srgbClr val="000000"/>
                </a:solidFill>
                <a:effectLst/>
                <a:uFillTx/>
                <a:latin typeface="Calibri"/>
              </a:rPr>
              <a:t>Format der Notizen mittels Klicken bearbeiten</a:t>
            </a:r>
            <a:endParaRPr b="0" lang="de-DE" sz="2000" strike="noStrike" u="none">
              <a:solidFill>
                <a:srgbClr val="000000"/>
              </a:solidFill>
              <a:effectLst/>
              <a:uFillTx/>
              <a:latin typeface="Calibri"/>
            </a:endParaRPr>
          </a:p>
        </p:txBody>
      </p:sp>
      <p:sp>
        <p:nvSpPr>
          <p:cNvPr id="6" name="PlaceHolder 3"/>
          <p:cNvSpPr>
            <a:spLocks noGrp="1"/>
          </p:cNvSpPr>
          <p:nvPr>
            <p:ph type="hdr"/>
          </p:nvPr>
        </p:nvSpPr>
        <p:spPr>
          <a:xfrm>
            <a:off x="0" y="0"/>
            <a:ext cx="3280680" cy="534240"/>
          </a:xfrm>
          <a:prstGeom prst="rect">
            <a:avLst/>
          </a:prstGeom>
          <a:noFill/>
          <a:ln w="0">
            <a:noFill/>
          </a:ln>
        </p:spPr>
        <p:txBody>
          <a:bodyPr lIns="0" rIns="0" tIns="0" bIns="0" anchor="t">
            <a:noAutofit/>
          </a:bodyPr>
          <a:p>
            <a:pPr indent="0">
              <a:buNone/>
            </a:pPr>
            <a:r>
              <a:rPr b="0" lang="de-DE" sz="1400" strike="noStrike" u="none">
                <a:solidFill>
                  <a:srgbClr val="000000"/>
                </a:solidFill>
                <a:effectLst/>
                <a:uFillTx/>
                <a:latin typeface="Calibri"/>
              </a:rPr>
              <a:t>&lt;Kopfzeile&gt;</a:t>
            </a:r>
            <a:endParaRPr b="0" lang="de-DE" sz="1400" strike="noStrike" u="none">
              <a:solidFill>
                <a:srgbClr val="000000"/>
              </a:solidFill>
              <a:effectLst/>
              <a:uFillTx/>
              <a:latin typeface="Calibri"/>
            </a:endParaRPr>
          </a:p>
        </p:txBody>
      </p:sp>
      <p:sp>
        <p:nvSpPr>
          <p:cNvPr id="7" name="PlaceHolder 4"/>
          <p:cNvSpPr>
            <a:spLocks noGrp="1"/>
          </p:cNvSpPr>
          <p:nvPr>
            <p:ph type="dt" idx="1"/>
          </p:nvPr>
        </p:nvSpPr>
        <p:spPr>
          <a:xfrm>
            <a:off x="4278960" y="0"/>
            <a:ext cx="3280680" cy="534240"/>
          </a:xfrm>
          <a:prstGeom prst="rect">
            <a:avLst/>
          </a:prstGeom>
          <a:noFill/>
          <a:ln w="0">
            <a:noFill/>
          </a:ln>
        </p:spPr>
        <p:txBody>
          <a:bodyPr lIns="0" rIns="0" tIns="0" bIns="0" anchor="t">
            <a:noAutofit/>
          </a:bodyPr>
          <a:lstStyle>
            <a:lvl1pPr indent="0" algn="r">
              <a:buNone/>
              <a:defRPr b="0" lang="de-DE" sz="1400" strike="noStrike" u="none">
                <a:solidFill>
                  <a:srgbClr val="000000"/>
                </a:solidFill>
                <a:effectLst/>
                <a:uFillTx/>
                <a:latin typeface="Calibri"/>
              </a:defRPr>
            </a:lvl1pPr>
          </a:lstStyle>
          <a:p>
            <a:pPr indent="0" algn="r">
              <a:buNone/>
            </a:pPr>
            <a:r>
              <a:rPr b="0" lang="de-DE" sz="1400" strike="noStrike" u="none">
                <a:solidFill>
                  <a:srgbClr val="000000"/>
                </a:solidFill>
                <a:effectLst/>
                <a:uFillTx/>
                <a:latin typeface="Calibri"/>
              </a:rPr>
              <a:t>&lt;Datum/Uhrzeit&gt;</a:t>
            </a:r>
            <a:endParaRPr b="0" lang="de-DE" sz="1400" strike="noStrike" u="none">
              <a:solidFill>
                <a:srgbClr val="000000"/>
              </a:solidFill>
              <a:effectLst/>
              <a:uFillTx/>
              <a:latin typeface="Calibri"/>
            </a:endParaRPr>
          </a:p>
        </p:txBody>
      </p:sp>
      <p:sp>
        <p:nvSpPr>
          <p:cNvPr id="8" name="PlaceHolder 5"/>
          <p:cNvSpPr>
            <a:spLocks noGrp="1"/>
          </p:cNvSpPr>
          <p:nvPr>
            <p:ph type="ftr" idx="2"/>
          </p:nvPr>
        </p:nvSpPr>
        <p:spPr>
          <a:xfrm>
            <a:off x="0" y="10157400"/>
            <a:ext cx="3280680" cy="534240"/>
          </a:xfrm>
          <a:prstGeom prst="rect">
            <a:avLst/>
          </a:prstGeom>
          <a:noFill/>
          <a:ln w="0">
            <a:noFill/>
          </a:ln>
        </p:spPr>
        <p:txBody>
          <a:bodyPr lIns="0" rIns="0" tIns="0" bIns="0" anchor="b">
            <a:noAutofit/>
          </a:bodyPr>
          <a:lstStyle>
            <a:lvl1pPr indent="0">
              <a:buNone/>
              <a:defRPr b="0" lang="de-DE" sz="1400" strike="noStrike" u="none">
                <a:solidFill>
                  <a:srgbClr val="000000"/>
                </a:solidFill>
                <a:effectLst/>
                <a:uFillTx/>
                <a:latin typeface="Calibri"/>
              </a:defRPr>
            </a:lvl1pPr>
          </a:lstStyle>
          <a:p>
            <a:pPr indent="0">
              <a:buNone/>
            </a:pPr>
            <a:r>
              <a:rPr b="0" lang="de-DE" sz="1400" strike="noStrike" u="none">
                <a:solidFill>
                  <a:srgbClr val="000000"/>
                </a:solidFill>
                <a:effectLst/>
                <a:uFillTx/>
                <a:latin typeface="Calibri"/>
              </a:rPr>
              <a:t>&lt;Fußzeile&gt;</a:t>
            </a:r>
            <a:endParaRPr b="0" lang="de-DE" sz="1400" strike="noStrike" u="none">
              <a:solidFill>
                <a:srgbClr val="000000"/>
              </a:solidFill>
              <a:effectLst/>
              <a:uFillTx/>
              <a:latin typeface="Calibri"/>
            </a:endParaRPr>
          </a:p>
        </p:txBody>
      </p:sp>
      <p:sp>
        <p:nvSpPr>
          <p:cNvPr id="9" name="PlaceHolder 6"/>
          <p:cNvSpPr>
            <a:spLocks noGrp="1"/>
          </p:cNvSpPr>
          <p:nvPr>
            <p:ph type="sldNum" idx="3"/>
          </p:nvPr>
        </p:nvSpPr>
        <p:spPr>
          <a:xfrm>
            <a:off x="4278960" y="10157400"/>
            <a:ext cx="3280680" cy="534240"/>
          </a:xfrm>
          <a:prstGeom prst="rect">
            <a:avLst/>
          </a:prstGeom>
          <a:noFill/>
          <a:ln w="0">
            <a:noFill/>
          </a:ln>
        </p:spPr>
        <p:txBody>
          <a:bodyPr lIns="0" rIns="0" tIns="0" bIns="0" anchor="b">
            <a:noAutofit/>
          </a:bodyPr>
          <a:lstStyle>
            <a:lvl1pPr indent="0" algn="r">
              <a:buNone/>
              <a:defRPr b="0" lang="de-DE" sz="1400" strike="noStrike" u="none">
                <a:solidFill>
                  <a:srgbClr val="000000"/>
                </a:solidFill>
                <a:effectLst/>
                <a:uFillTx/>
                <a:latin typeface="Calibri"/>
              </a:defRPr>
            </a:lvl1pPr>
          </a:lstStyle>
          <a:p>
            <a:pPr indent="0" algn="r">
              <a:buNone/>
            </a:pPr>
            <a:fld id="{425E4FA6-248E-4481-8D23-5F8441C62C47}" type="slidenum">
              <a:rPr b="0" lang="de-DE" sz="1400" strike="noStrike" u="none">
                <a:solidFill>
                  <a:srgbClr val="000000"/>
                </a:solidFill>
                <a:effectLst/>
                <a:uFillTx/>
                <a:latin typeface="Calibri"/>
              </a:rPr>
              <a:t>&lt;Foliennummer&gt;</a:t>
            </a:fld>
            <a:endParaRPr b="0" lang="de-DE" sz="1400" strike="noStrike" u="none">
              <a:solidFill>
                <a:srgbClr val="000000"/>
              </a:solidFill>
              <a:effectLst/>
              <a:uFillTx/>
              <a:latin typeface="Calibri"/>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 name="PlaceHolder 1"/>
          <p:cNvSpPr>
            <a:spLocks noGrp="1"/>
          </p:cNvSpPr>
          <p:nvPr>
            <p:ph type="sldImg"/>
          </p:nvPr>
        </p:nvSpPr>
        <p:spPr>
          <a:xfrm>
            <a:off x="0" y="0"/>
            <a:ext cx="0" cy="0"/>
          </a:xfrm>
          <a:prstGeom prst="rect">
            <a:avLst/>
          </a:prstGeom>
          <a:ln w="0">
            <a:noFill/>
          </a:ln>
        </p:spPr>
      </p:sp>
      <p:sp>
        <p:nvSpPr>
          <p:cNvPr id="24" name="PlaceHolder 2"/>
          <p:cNvSpPr>
            <a:spLocks noGrp="1"/>
          </p:cNvSpPr>
          <p:nvPr>
            <p:ph type="body"/>
          </p:nvPr>
        </p:nvSpPr>
        <p:spPr>
          <a:xfrm>
            <a:off x="679680" y="4777200"/>
            <a:ext cx="5437440" cy="3907800"/>
          </a:xfrm>
          <a:prstGeom prst="rect">
            <a:avLst/>
          </a:prstGeom>
          <a:noFill/>
          <a:ln w="0">
            <a:noFill/>
          </a:ln>
        </p:spPr>
        <p:txBody>
          <a:bodyPr lIns="91440" rIns="91440" tIns="45720" bIns="45720" anchor="ctr">
            <a:noAutofit/>
          </a:bodyPr>
          <a:p>
            <a:pPr indent="0">
              <a:buNone/>
            </a:pPr>
            <a:endParaRPr b="0" lang="de-DE" sz="1800" strike="noStrike" u="none">
              <a:solidFill>
                <a:srgbClr val="000000"/>
              </a:solidFill>
              <a:effectLst/>
              <a:uFillTx/>
              <a:latin typeface="Calibri"/>
            </a:endParaRPr>
          </a:p>
        </p:txBody>
      </p:sp>
      <p:sp>
        <p:nvSpPr>
          <p:cNvPr id="25" name="PlaceHolder 3"/>
          <p:cNvSpPr>
            <a:spLocks noGrp="1"/>
          </p:cNvSpPr>
          <p:nvPr>
            <p:ph type="sldNum" idx="4"/>
          </p:nvPr>
        </p:nvSpPr>
        <p:spPr>
          <a:xfrm>
            <a:off x="3850560" y="9428760"/>
            <a:ext cx="2944800" cy="497160"/>
          </a:xfrm>
          <a:prstGeom prst="rect">
            <a:avLst/>
          </a:prstGeom>
          <a:noFill/>
          <a:ln w="0">
            <a:noFill/>
          </a:ln>
        </p:spPr>
        <p:txBody>
          <a:bodyPr lIns="91440" rIns="91440" tIns="45720" bIns="45720" anchor="b">
            <a:noAutofit/>
          </a:bodyPr>
          <a:lstStyle>
            <a:lvl1pPr indent="0" algn="r" defTabSz="914400">
              <a:lnSpc>
                <a:spcPct val="100000"/>
              </a:lnSpc>
              <a:buNone/>
              <a:tabLst>
                <a:tab algn="l" pos="0"/>
              </a:tabLst>
              <a:defRPr b="0" lang="de-DE" sz="1200" strike="noStrike" u="none">
                <a:solidFill>
                  <a:srgbClr val="000000"/>
                </a:solidFill>
                <a:effectLst/>
                <a:uFillTx/>
                <a:latin typeface="Calibri"/>
                <a:ea typeface="+mn-ea"/>
              </a:defRPr>
            </a:lvl1pPr>
          </a:lstStyle>
          <a:p>
            <a:pPr indent="0" algn="r" defTabSz="914400">
              <a:lnSpc>
                <a:spcPct val="100000"/>
              </a:lnSpc>
              <a:buNone/>
              <a:tabLst>
                <a:tab algn="l" pos="0"/>
              </a:tabLst>
            </a:pPr>
            <a:fld id="{614DF662-7198-4C03-B84C-DE64167C9ED5}" type="slidenum">
              <a:rPr b="0" lang="de-DE" sz="1200" strike="noStrike" u="none">
                <a:solidFill>
                  <a:srgbClr val="000000"/>
                </a:solidFill>
                <a:effectLst/>
                <a:uFillTx/>
                <a:latin typeface="Calibri"/>
                <a:ea typeface="+mn-ea"/>
              </a:rPr>
              <a:t>&lt;Foliennummer&gt;</a:t>
            </a:fld>
            <a:endParaRPr b="0" lang="de-DE" sz="1200" strike="noStrike" u="none">
              <a:solidFill>
                <a:srgbClr val="000000"/>
              </a:solidFill>
              <a:effectLst/>
              <a:uFillTx/>
              <a:latin typeface="Calibri"/>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3.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elfolie">
    <p:spTree>
      <p:nvGrpSpPr>
        <p:cNvPr id="1" name=""/>
        <p:cNvGrpSpPr/>
        <p:nvPr/>
      </p:nvGrpSpPr>
      <p:grpSpPr>
        <a:xfrm>
          <a:off x="0" y="0"/>
          <a:ext cx="0" cy="0"/>
          <a:chOff x="0" y="0"/>
          <a:chExt cx="0" cy="0"/>
        </a:xfrm>
      </p:grpSpPr>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Standard">
    <p:spTree>
      <p:nvGrpSpPr>
        <p:cNvPr id="1" name=""/>
        <p:cNvGrpSpPr/>
        <p:nvPr/>
      </p:nvGrpSpPr>
      <p:grpSpPr>
        <a:xfrm>
          <a:off x="0" y="0"/>
          <a:ext cx="0" cy="0"/>
          <a:chOff x="0" y="0"/>
          <a:chExt cx="0" cy="0"/>
        </a:xfrm>
      </p:grpSpPr>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Standard 1">
    <p:spTree>
      <p:nvGrpSpPr>
        <p:cNvPr id="1" name=""/>
        <p:cNvGrpSpPr/>
        <p:nvPr/>
      </p:nvGrpSpPr>
      <p:grpSpPr>
        <a:xfrm>
          <a:off x="0" y="0"/>
          <a:ext cx="0" cy="0"/>
          <a:chOff x="0" y="0"/>
          <a:chExt cx="0" cy="0"/>
        </a:xfrm>
      </p:grpSpPr>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slideLayout" Target="../slideLayouts/slideLayout1.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image" Target="../media/image2.jpeg"/><Relationship Id="rId3" Type="http://schemas.openxmlformats.org/officeDocument/2006/relationships/slideLayout" Target="../slideLayouts/slideLayout2.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3.jpeg"/><Relationship Id="rId3" Type="http://schemas.openxmlformats.org/officeDocument/2006/relationships/slideLayout" Target="../slideLayouts/slideLayout3.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2"/>
          <a:stretch/>
        </a:blipFill>
      </p:bgPr>
    </p:bg>
    <p:spTree>
      <p:nvGrpSpPr>
        <p:cNvPr id="1" name=""/>
        <p:cNvGrpSpPr/>
        <p:nvPr/>
      </p:nvGrpSpPr>
      <p:grpSpPr>
        <a:xfrm>
          <a:off x="0" y="0"/>
          <a:ext cx="0" cy="0"/>
          <a:chOff x="0" y="0"/>
          <a:chExt cx="0" cy="0"/>
        </a:xfrm>
      </p:grpSpPr>
      <p:sp>
        <p:nvSpPr>
          <p:cNvPr id="2" name="PlaceHolder 1"/>
          <p:cNvSpPr>
            <a:spLocks noGrp="1"/>
          </p:cNvSpPr>
          <p:nvPr>
            <p:ph type="title"/>
          </p:nvPr>
        </p:nvSpPr>
        <p:spPr>
          <a:xfrm>
            <a:off x="1513440" y="1707840"/>
            <a:ext cx="27247320" cy="7147800"/>
          </a:xfrm>
          <a:prstGeom prst="rect">
            <a:avLst/>
          </a:prstGeom>
          <a:noFill/>
          <a:ln w="0">
            <a:noFill/>
          </a:ln>
        </p:spPr>
        <p:txBody>
          <a:bodyPr lIns="0" rIns="0" tIns="0" bIns="0" anchor="ctr">
            <a:noAutofit/>
          </a:bodyPr>
          <a:lstStyle>
            <a:lvl1pPr indent="0">
              <a:buNone/>
              <a:defRPr b="0" lang="de-DE" sz="1800" strike="noStrike" u="none">
                <a:solidFill>
                  <a:schemeClr val="dk1"/>
                </a:solidFill>
                <a:effectLst/>
                <a:uFillTx/>
                <a:latin typeface="Aptos"/>
              </a:defRPr>
            </a:lvl1pPr>
          </a:lstStyle>
          <a:p>
            <a:pPr indent="0">
              <a:buNone/>
            </a:pPr>
            <a:r>
              <a:rPr b="0" lang="de-DE" sz="1800" strike="noStrike" u="none">
                <a:solidFill>
                  <a:schemeClr val="dk1"/>
                </a:solidFill>
                <a:effectLst/>
                <a:uFillTx/>
                <a:latin typeface="Aptos"/>
              </a:rPr>
              <a:t>Format des Titeltextes durch Klicken bearbeiten</a:t>
            </a:r>
            <a:endParaRPr b="0" lang="de-DE" sz="1800" strike="noStrike" u="none">
              <a:solidFill>
                <a:schemeClr val="dk1"/>
              </a:solidFill>
              <a:effectLst/>
              <a:uFillTx/>
              <a:latin typeface="Aptos"/>
            </a:endParaRPr>
          </a:p>
        </p:txBody>
      </p:sp>
      <p:sp>
        <p:nvSpPr>
          <p:cNvPr id="3" name="PlaceHolder 2"/>
          <p:cNvSpPr>
            <a:spLocks noGrp="1"/>
          </p:cNvSpPr>
          <p:nvPr>
            <p:ph type="body"/>
          </p:nvPr>
        </p:nvSpPr>
        <p:spPr>
          <a:xfrm>
            <a:off x="1513440" y="10015920"/>
            <a:ext cx="27247320" cy="24825600"/>
          </a:xfrm>
          <a:prstGeom prst="rect">
            <a:avLst/>
          </a:prstGeom>
          <a:noFill/>
          <a:ln w="0">
            <a:noFill/>
          </a:ln>
        </p:spPr>
        <p:txBody>
          <a:bodyPr lIns="0" rIns="0" tIns="0" bIns="0" anchor="t">
            <a:normAutofit/>
          </a:bodyPr>
          <a:lstStyle>
            <a:lvl1pPr marL="432000" indent="-324000">
              <a:lnSpc>
                <a:spcPct val="90000"/>
              </a:lnSpc>
              <a:spcBef>
                <a:spcPts val="1417"/>
              </a:spcBef>
              <a:buClr>
                <a:srgbClr val="000000"/>
              </a:buClr>
              <a:buSzPct val="45000"/>
              <a:buFont typeface="Wingdings" charset="2"/>
              <a:buChar char=""/>
              <a:defRPr b="0" lang="de-DE" sz="2800" strike="noStrike" u="none">
                <a:solidFill>
                  <a:schemeClr val="dk1"/>
                </a:solidFill>
                <a:effectLst/>
                <a:uFillTx/>
                <a:latin typeface="Aptos"/>
              </a:defRPr>
            </a:lvl1pPr>
            <a:lvl2pPr lvl="1" marL="864000" indent="-324000">
              <a:lnSpc>
                <a:spcPct val="90000"/>
              </a:lnSpc>
              <a:spcBef>
                <a:spcPts val="1134"/>
              </a:spcBef>
              <a:buClr>
                <a:srgbClr val="000000"/>
              </a:buClr>
              <a:buSzPct val="75000"/>
              <a:buFont typeface="Symbol" charset="2"/>
              <a:buChar char=""/>
              <a:defRPr b="0" lang="de-DE" sz="2000" strike="noStrike" u="none">
                <a:solidFill>
                  <a:schemeClr val="dk1"/>
                </a:solidFill>
                <a:effectLst/>
                <a:uFillTx/>
                <a:latin typeface="Aptos"/>
              </a:defRPr>
            </a:lvl2pPr>
            <a:lvl3pPr lvl="2" marL="1296000" indent="-288000">
              <a:lnSpc>
                <a:spcPct val="90000"/>
              </a:lnSpc>
              <a:spcBef>
                <a:spcPts val="850"/>
              </a:spcBef>
              <a:buClr>
                <a:srgbClr val="000000"/>
              </a:buClr>
              <a:buSzPct val="45000"/>
              <a:buFont typeface="Wingdings" charset="2"/>
              <a:buChar char=""/>
              <a:defRPr b="0" lang="de-DE" sz="1800" strike="noStrike" u="none">
                <a:solidFill>
                  <a:schemeClr val="dk1"/>
                </a:solidFill>
                <a:effectLst/>
                <a:uFillTx/>
                <a:latin typeface="Aptos"/>
              </a:defRPr>
            </a:lvl3pPr>
            <a:lvl4pPr lvl="3" marL="1728000" indent="-216000">
              <a:lnSpc>
                <a:spcPct val="90000"/>
              </a:lnSpc>
              <a:spcBef>
                <a:spcPts val="567"/>
              </a:spcBef>
              <a:buClr>
                <a:srgbClr val="000000"/>
              </a:buClr>
              <a:buSzPct val="75000"/>
              <a:buFont typeface="Symbol" charset="2"/>
              <a:buChar char=""/>
              <a:defRPr b="0" lang="de-DE" sz="1800" strike="noStrike" u="none">
                <a:solidFill>
                  <a:schemeClr val="dk1"/>
                </a:solidFill>
                <a:effectLst/>
                <a:uFillTx/>
                <a:latin typeface="Aptos"/>
              </a:defRPr>
            </a:lvl4pPr>
            <a:lvl5pPr lvl="4" marL="2160000" indent="-216000">
              <a:lnSpc>
                <a:spcPct val="90000"/>
              </a:lnSpc>
              <a:spcBef>
                <a:spcPts val="283"/>
              </a:spcBef>
              <a:buClr>
                <a:srgbClr val="000000"/>
              </a:buClr>
              <a:buSzPct val="45000"/>
              <a:buFont typeface="Wingdings" charset="2"/>
              <a:buChar char=""/>
              <a:defRPr b="0" lang="de-DE" sz="2000" strike="noStrike" u="none">
                <a:solidFill>
                  <a:schemeClr val="dk1"/>
                </a:solidFill>
                <a:effectLst/>
                <a:uFillTx/>
                <a:latin typeface="Aptos"/>
              </a:defRPr>
            </a:lvl5pPr>
            <a:lvl6pPr lvl="5" marL="2592000" indent="-216000">
              <a:lnSpc>
                <a:spcPct val="90000"/>
              </a:lnSpc>
              <a:spcBef>
                <a:spcPts val="283"/>
              </a:spcBef>
              <a:buClr>
                <a:srgbClr val="000000"/>
              </a:buClr>
              <a:buSzPct val="45000"/>
              <a:buFont typeface="Wingdings" charset="2"/>
              <a:buChar char=""/>
              <a:defRPr b="0" lang="de-DE" sz="2000" strike="noStrike" u="none">
                <a:solidFill>
                  <a:schemeClr val="dk1"/>
                </a:solidFill>
                <a:effectLst/>
                <a:uFillTx/>
                <a:latin typeface="Aptos"/>
              </a:defRPr>
            </a:lvl6pPr>
            <a:lvl7pPr lvl="6" marL="3024000" indent="-216000">
              <a:lnSpc>
                <a:spcPct val="90000"/>
              </a:lnSpc>
              <a:spcBef>
                <a:spcPts val="283"/>
              </a:spcBef>
              <a:buClr>
                <a:srgbClr val="000000"/>
              </a:buClr>
              <a:buSzPct val="45000"/>
              <a:buFont typeface="Wingdings" charset="2"/>
              <a:buChar char=""/>
              <a:defRPr b="0" lang="de-DE" sz="2000" strike="noStrike" u="none">
                <a:solidFill>
                  <a:schemeClr val="dk1"/>
                </a:solidFill>
                <a:effectLst/>
                <a:uFillTx/>
                <a:latin typeface="Aptos"/>
              </a:defRPr>
            </a:lvl7pPr>
          </a:lstStyle>
          <a:p>
            <a:pPr marL="432000" indent="-324000">
              <a:lnSpc>
                <a:spcPct val="90000"/>
              </a:lnSpc>
              <a:spcBef>
                <a:spcPts val="1417"/>
              </a:spcBef>
              <a:buClr>
                <a:srgbClr val="000000"/>
              </a:buClr>
              <a:buSzPct val="45000"/>
              <a:buFont typeface="Wingdings" charset="2"/>
              <a:buChar char=""/>
            </a:pPr>
            <a:r>
              <a:rPr b="0" lang="de-DE" sz="2800" strike="noStrike" u="none">
                <a:solidFill>
                  <a:schemeClr val="dk1"/>
                </a:solidFill>
                <a:effectLst/>
                <a:uFillTx/>
                <a:latin typeface="Aptos"/>
              </a:rPr>
              <a:t>Format des Gliederungstextes durch Klicken bearbeiten</a:t>
            </a:r>
            <a:endParaRPr b="0" lang="de-DE" sz="2800" strike="noStrike" u="none">
              <a:solidFill>
                <a:schemeClr val="dk1"/>
              </a:solidFill>
              <a:effectLst/>
              <a:uFillTx/>
              <a:latin typeface="Aptos"/>
            </a:endParaRPr>
          </a:p>
          <a:p>
            <a:pPr lvl="1" marL="864000" indent="-324000">
              <a:lnSpc>
                <a:spcPct val="90000"/>
              </a:lnSpc>
              <a:spcBef>
                <a:spcPts val="1134"/>
              </a:spcBef>
              <a:buClr>
                <a:srgbClr val="000000"/>
              </a:buClr>
              <a:buSzPct val="75000"/>
              <a:buFont typeface="Symbol" charset="2"/>
              <a:buChar char=""/>
            </a:pPr>
            <a:r>
              <a:rPr b="0" lang="de-DE" sz="2000" strike="noStrike" u="none">
                <a:solidFill>
                  <a:schemeClr val="dk1"/>
                </a:solidFill>
                <a:effectLst/>
                <a:uFillTx/>
                <a:latin typeface="Aptos"/>
              </a:rPr>
              <a:t>Zweite Gliederungsebene</a:t>
            </a:r>
            <a:endParaRPr b="0" lang="de-DE" sz="2000" strike="noStrike" u="none">
              <a:solidFill>
                <a:schemeClr val="dk1"/>
              </a:solidFill>
              <a:effectLst/>
              <a:uFillTx/>
              <a:latin typeface="Aptos"/>
            </a:endParaRPr>
          </a:p>
          <a:p>
            <a:pPr lvl="2" marL="1296000" indent="-288000">
              <a:lnSpc>
                <a:spcPct val="90000"/>
              </a:lnSpc>
              <a:spcBef>
                <a:spcPts val="850"/>
              </a:spcBef>
              <a:buClr>
                <a:srgbClr val="000000"/>
              </a:buClr>
              <a:buSzPct val="45000"/>
              <a:buFont typeface="Wingdings" charset="2"/>
              <a:buChar char=""/>
            </a:pPr>
            <a:r>
              <a:rPr b="0" lang="de-DE" sz="1800" strike="noStrike" u="none">
                <a:solidFill>
                  <a:schemeClr val="dk1"/>
                </a:solidFill>
                <a:effectLst/>
                <a:uFillTx/>
                <a:latin typeface="Aptos"/>
              </a:rPr>
              <a:t>Dritte Gliederungsebene</a:t>
            </a:r>
            <a:endParaRPr b="0" lang="de-DE" sz="1800" strike="noStrike" u="none">
              <a:solidFill>
                <a:schemeClr val="dk1"/>
              </a:solidFill>
              <a:effectLst/>
              <a:uFillTx/>
              <a:latin typeface="Aptos"/>
            </a:endParaRPr>
          </a:p>
          <a:p>
            <a:pPr lvl="3" marL="1728000" indent="-216000">
              <a:lnSpc>
                <a:spcPct val="90000"/>
              </a:lnSpc>
              <a:spcBef>
                <a:spcPts val="567"/>
              </a:spcBef>
              <a:buClr>
                <a:srgbClr val="000000"/>
              </a:buClr>
              <a:buSzPct val="75000"/>
              <a:buFont typeface="Symbol" charset="2"/>
              <a:buChar char=""/>
            </a:pPr>
            <a:r>
              <a:rPr b="0" lang="de-DE" sz="1800" strike="noStrike" u="none">
                <a:solidFill>
                  <a:schemeClr val="dk1"/>
                </a:solidFill>
                <a:effectLst/>
                <a:uFillTx/>
                <a:latin typeface="Aptos"/>
              </a:rPr>
              <a:t>Vierte Gliederungsebene</a:t>
            </a:r>
            <a:endParaRPr b="0" lang="de-DE" sz="1800" strike="noStrike" u="none">
              <a:solidFill>
                <a:schemeClr val="dk1"/>
              </a:solidFill>
              <a:effectLst/>
              <a:uFillTx/>
              <a:latin typeface="Aptos"/>
            </a:endParaRPr>
          </a:p>
          <a:p>
            <a:pPr lvl="4" marL="2160000" indent="-216000">
              <a:lnSpc>
                <a:spcPct val="90000"/>
              </a:lnSpc>
              <a:spcBef>
                <a:spcPts val="283"/>
              </a:spcBef>
              <a:buClr>
                <a:srgbClr val="000000"/>
              </a:buClr>
              <a:buSzPct val="45000"/>
              <a:buFont typeface="Wingdings" charset="2"/>
              <a:buChar char=""/>
            </a:pPr>
            <a:r>
              <a:rPr b="0" lang="de-DE" sz="2000" strike="noStrike" u="none">
                <a:solidFill>
                  <a:schemeClr val="dk1"/>
                </a:solidFill>
                <a:effectLst/>
                <a:uFillTx/>
                <a:latin typeface="Aptos"/>
              </a:rPr>
              <a:t>Fünfte Gliederungsebene</a:t>
            </a:r>
            <a:endParaRPr b="0" lang="de-DE" sz="2000" strike="noStrike" u="none">
              <a:solidFill>
                <a:schemeClr val="dk1"/>
              </a:solidFill>
              <a:effectLst/>
              <a:uFillTx/>
              <a:latin typeface="Aptos"/>
            </a:endParaRPr>
          </a:p>
          <a:p>
            <a:pPr lvl="5" marL="2592000" indent="-216000">
              <a:lnSpc>
                <a:spcPct val="90000"/>
              </a:lnSpc>
              <a:spcBef>
                <a:spcPts val="283"/>
              </a:spcBef>
              <a:buClr>
                <a:srgbClr val="000000"/>
              </a:buClr>
              <a:buSzPct val="45000"/>
              <a:buFont typeface="Wingdings" charset="2"/>
              <a:buChar char=""/>
            </a:pPr>
            <a:r>
              <a:rPr b="0" lang="de-DE" sz="2000" strike="noStrike" u="none">
                <a:solidFill>
                  <a:schemeClr val="dk1"/>
                </a:solidFill>
                <a:effectLst/>
                <a:uFillTx/>
                <a:latin typeface="Aptos"/>
              </a:rPr>
              <a:t>Sechste Gliederungsebene</a:t>
            </a:r>
            <a:endParaRPr b="0" lang="de-DE" sz="2000" strike="noStrike" u="none">
              <a:solidFill>
                <a:schemeClr val="dk1"/>
              </a:solidFill>
              <a:effectLst/>
              <a:uFillTx/>
              <a:latin typeface="Aptos"/>
            </a:endParaRPr>
          </a:p>
          <a:p>
            <a:pPr lvl="6" marL="3024000" indent="-216000">
              <a:lnSpc>
                <a:spcPct val="90000"/>
              </a:lnSpc>
              <a:spcBef>
                <a:spcPts val="283"/>
              </a:spcBef>
              <a:buClr>
                <a:srgbClr val="000000"/>
              </a:buClr>
              <a:buSzPct val="45000"/>
              <a:buFont typeface="Wingdings" charset="2"/>
              <a:buChar char=""/>
            </a:pPr>
            <a:r>
              <a:rPr b="0" lang="de-DE" sz="2000" strike="noStrike" u="none">
                <a:solidFill>
                  <a:schemeClr val="dk1"/>
                </a:solidFill>
                <a:effectLst/>
                <a:uFillTx/>
                <a:latin typeface="Aptos"/>
              </a:rPr>
              <a:t>Siebte Gliederungsebene</a:t>
            </a:r>
            <a:endParaRPr b="0" lang="de-DE" sz="2000" strike="noStrike" u="none">
              <a:solidFill>
                <a:schemeClr val="dk1"/>
              </a:solidFill>
              <a:effectLst/>
              <a:uFillTx/>
              <a:latin typeface="Aptos"/>
            </a:endParaRPr>
          </a:p>
        </p:txBody>
      </p:sp>
    </p:spTree>
  </p:cSld>
  <p:clrMap bg1="lt1" tx1="dk1" bg2="lt2" tx2="dk2" accent1="accent1" accent2="accent2" accent3="accent3" accent4="accent4" accent5="accent5" accent6="accent6" hlink="hlink" folHlink="folHlink"/>
  <p:sldLayoutIdLst>
    <p:sldLayoutId id="2147483649" r:id="rId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2"/>
          <a:stretch/>
        </a:blipFill>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1" r:id="rId3"/>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2"/>
          <a:stretch/>
        </a:blipFill>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3" r:id="rId3"/>
  </p:sldLayoutIdLst>
</p:sldMaster>
</file>

<file path=ppt/slides/_rels/slide1.xml.rels><?xml version="1.0" encoding="UTF-8"?>
<Relationships xmlns="http://schemas.openxmlformats.org/package/2006/relationships"><Relationship Id="rId1" Type="http://schemas.openxmlformats.org/officeDocument/2006/relationships/diagramData" Target="../diagrams/data1.xml"/><Relationship Id="rId2" Type="http://schemas.openxmlformats.org/officeDocument/2006/relationships/diagramLayout" Target="../diagrams/layout1.xml"/><Relationship Id="rId3" Type="http://schemas.openxmlformats.org/officeDocument/2006/relationships/diagramQuickStyle" Target="../diagrams/quickStyle1.xml"/><Relationship Id="rId4" Type="http://schemas.openxmlformats.org/officeDocument/2006/relationships/diagramColors" Target="../diagrams/colors1.xml"/><Relationship Id="rId5" Type="http://schemas.microsoft.com/office/2007/relationships/diagramDrawing" Target="../diagrams/drawing1.xml"/><Relationship Id="rId6" Type="http://schemas.openxmlformats.org/officeDocument/2006/relationships/image" Target="../media/image4.png"/><Relationship Id="rId7" Type="http://schemas.openxmlformats.org/officeDocument/2006/relationships/slideLayout" Target="../slideLayouts/slideLayout1.xml"/><Relationship Id="rId8" Type="http://schemas.openxmlformats.org/officeDocument/2006/relationships/notesSlide" Target="../notesSlides/notesSlide1.xml"/>
</Relationships>
</file>

<file path=ppt/slides/_rels/slide2.xml.rels><?xml version="1.0" encoding="UTF-8"?>
<Relationships xmlns="http://schemas.openxmlformats.org/package/2006/relationships"><Relationship Id="rId1" Type="http://schemas.openxmlformats.org/officeDocument/2006/relationships/hyperlink" Target="https://creativecommons.org/licenses/by-sa/4.0/deed.de" TargetMode="External"/><Relationship Id="rId2" Type="http://schemas.openxmlformats.org/officeDocument/2006/relationships/image" Target="../media/image5.png"/><Relationship Id="rId3" Type="http://schemas.openxmlformats.org/officeDocument/2006/relationships/slideLayout" Target="../slideLayouts/slideLayout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 name="PlaceHolder 1"/>
          <p:cNvSpPr>
            <a:spLocks noGrp="1"/>
          </p:cNvSpPr>
          <p:nvPr>
            <p:ph type="title"/>
          </p:nvPr>
        </p:nvSpPr>
        <p:spPr>
          <a:xfrm>
            <a:off x="-727200" y="2608920"/>
            <a:ext cx="26112240" cy="1919880"/>
          </a:xfrm>
          <a:prstGeom prst="rect">
            <a:avLst/>
          </a:prstGeom>
          <a:noFill/>
          <a:ln w="0">
            <a:noFill/>
          </a:ln>
        </p:spPr>
        <p:txBody>
          <a:bodyPr lIns="90000" rIns="90000" tIns="45000" bIns="45000" anchor="t">
            <a:noAutofit/>
          </a:bodyPr>
          <a:lstStyle>
            <a:lvl1pPr indent="0" algn="ctr" defTabSz="3027600">
              <a:lnSpc>
                <a:spcPct val="90000"/>
              </a:lnSpc>
              <a:buNone/>
              <a:tabLst>
                <a:tab algn="l" pos="0"/>
              </a:tabLst>
              <a:defRPr b="1" lang="de-DE" sz="9600" strike="noStrike" u="none">
                <a:solidFill>
                  <a:schemeClr val="dk1"/>
                </a:solidFill>
                <a:effectLst/>
                <a:uFillTx/>
                <a:latin typeface="Arial"/>
                <a:ea typeface="Arial"/>
              </a:defRPr>
            </a:lvl1pPr>
          </a:lstStyle>
          <a:p>
            <a:pPr indent="0" algn="ctr" defTabSz="3027600">
              <a:lnSpc>
                <a:spcPct val="90000"/>
              </a:lnSpc>
              <a:buNone/>
              <a:tabLst>
                <a:tab algn="l" pos="0"/>
              </a:tabLst>
            </a:pPr>
            <a:r>
              <a:rPr b="1" lang="de-DE" sz="9600" strike="noStrike" u="none">
                <a:solidFill>
                  <a:schemeClr val="dk1"/>
                </a:solidFill>
                <a:effectLst/>
                <a:uFillTx/>
                <a:latin typeface="Arial"/>
                <a:ea typeface="Arial"/>
              </a:rPr>
              <a:t>Arten der Videoanalyse</a:t>
            </a:r>
            <a:endParaRPr b="0" lang="de-DE" sz="9600" strike="noStrike" u="none">
              <a:solidFill>
                <a:schemeClr val="dk1"/>
              </a:solidFill>
              <a:effectLst/>
              <a:uFillTx/>
              <a:latin typeface="Aptos"/>
            </a:endParaRPr>
          </a:p>
        </p:txBody>
      </p:sp>
      <p:graphicFrame>
        <p:nvGraphicFramePr>
          <p:cNvPr id="1" name="Diagram1"/>
          <p:cNvGraphicFramePr/>
          <p:nvPr>
            <p:extLst>
              <p:ext uri="{D42A27DB-BD31-4B8C-83A1-F6EECF244321}">
                <p14:modId xmlns:p14="http://schemas.microsoft.com/office/powerpoint/2010/main" val="2353084011"/>
              </p:ext>
            </p:extLst>
          </p:nvPr>
        </p:nvGraphicFramePr>
        <p:xfrm>
          <a:off x="306720" y="4529520"/>
          <a:ext cx="29660760" cy="3374388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cxnSp>
        <p:nvCxnSpPr>
          <p:cNvPr id="11" name="Gerade Verbindung 4"/>
          <p:cNvCxnSpPr/>
          <p:nvPr/>
        </p:nvCxnSpPr>
        <p:spPr>
          <a:xfrm>
            <a:off x="22019400" y="11553480"/>
            <a:ext cx="720" cy="5796000"/>
          </a:xfrm>
          <a:prstGeom prst="straightConnector1">
            <a:avLst/>
          </a:prstGeom>
          <a:ln w="0">
            <a:solidFill>
              <a:srgbClr val="000000"/>
            </a:solidFill>
          </a:ln>
        </p:spPr>
      </p:cxnSp>
      <p:cxnSp>
        <p:nvCxnSpPr>
          <p:cNvPr id="12" name="Gerade Verbindung 5"/>
          <p:cNvCxnSpPr/>
          <p:nvPr/>
        </p:nvCxnSpPr>
        <p:spPr>
          <a:xfrm flipH="1">
            <a:off x="19066320" y="14451120"/>
            <a:ext cx="5907240" cy="720"/>
          </a:xfrm>
          <a:prstGeom prst="straightConnector1">
            <a:avLst/>
          </a:prstGeom>
          <a:ln w="0">
            <a:solidFill>
              <a:srgbClr val="000000"/>
            </a:solidFill>
          </a:ln>
        </p:spPr>
      </p:cxnSp>
      <p:pic>
        <p:nvPicPr>
          <p:cNvPr id="13" name="Picture 1" descr=""/>
          <p:cNvPicPr/>
          <p:nvPr/>
        </p:nvPicPr>
        <p:blipFill>
          <a:blip r:embed="rId6"/>
          <a:stretch/>
        </p:blipFill>
        <p:spPr>
          <a:xfrm>
            <a:off x="24435360" y="39551760"/>
            <a:ext cx="4571280" cy="2361600"/>
          </a:xfrm>
          <a:prstGeom prst="rect">
            <a:avLst/>
          </a:prstGeom>
          <a:noFill/>
          <a:ln w="0">
            <a:noFill/>
          </a:ln>
        </p:spPr>
      </p:pic>
      <p:sp>
        <p:nvSpPr>
          <p:cNvPr id="14" name="Textfeld 17"/>
          <p:cNvSpPr/>
          <p:nvPr/>
        </p:nvSpPr>
        <p:spPr>
          <a:xfrm>
            <a:off x="13697280" y="20501640"/>
            <a:ext cx="2879280" cy="45576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pPr>
            <a:endParaRPr b="0" lang="de-DE" sz="1800" strike="noStrike" u="none">
              <a:solidFill>
                <a:srgbClr val="000000"/>
              </a:solidFill>
              <a:effectLst/>
              <a:uFillTx/>
              <a:latin typeface="Calibri"/>
              <a:ea typeface="Arial"/>
            </a:endParaRPr>
          </a:p>
        </p:txBody>
      </p:sp>
      <p:sp>
        <p:nvSpPr>
          <p:cNvPr id="15" name="Textfeld 3"/>
          <p:cNvSpPr/>
          <p:nvPr/>
        </p:nvSpPr>
        <p:spPr>
          <a:xfrm>
            <a:off x="20517120" y="31322160"/>
            <a:ext cx="4920840" cy="639000"/>
          </a:xfrm>
          <a:prstGeom prst="rect">
            <a:avLst/>
          </a:prstGeom>
          <a:noFill/>
          <a:ln w="0">
            <a:noFill/>
          </a:ln>
        </p:spPr>
        <p:style>
          <a:lnRef idx="0"/>
          <a:fillRef idx="0"/>
          <a:effectRef idx="0"/>
          <a:fontRef idx="minor"/>
        </p:style>
        <p:txBody>
          <a:bodyPr lIns="90000" rIns="90000" tIns="45000" bIns="45000" anchor="t">
            <a:spAutoFit/>
          </a:bodyPr>
          <a:p>
            <a:pPr defTabSz="914400">
              <a:lnSpc>
                <a:spcPct val="100000"/>
              </a:lnSpc>
              <a:spcBef>
                <a:spcPts val="1191"/>
              </a:spcBef>
              <a:spcAft>
                <a:spcPts val="992"/>
              </a:spcAft>
            </a:pPr>
            <a:r>
              <a:rPr b="0" i="1" lang="de-DE" sz="1800" strike="noStrike" u="none">
                <a:solidFill>
                  <a:schemeClr val="dk1"/>
                </a:solidFill>
                <a:effectLst/>
                <a:uFillTx/>
                <a:latin typeface="Calibri"/>
                <a:ea typeface="DejaVu Sans"/>
              </a:rPr>
              <a:t>Bild generiert mit DALL·E (OpenAI), 12.03.2025, Nutzung gemäß OpenAI Terms.</a:t>
            </a:r>
            <a:endParaRPr b="0" lang="de-DE" sz="1800" strike="noStrike" u="none">
              <a:solidFill>
                <a:srgbClr val="000000"/>
              </a:solidFill>
              <a:effectLst/>
              <a:uFillTx/>
              <a:latin typeface="Calibri"/>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 name="PlaceHolder 1"/>
          <p:cNvSpPr>
            <a:spLocks noGrp="1"/>
          </p:cNvSpPr>
          <p:nvPr>
            <p:ph/>
          </p:nvPr>
        </p:nvSpPr>
        <p:spPr>
          <a:xfrm>
            <a:off x="2174400" y="5204160"/>
            <a:ext cx="26112240" cy="48048480"/>
          </a:xfrm>
          <a:prstGeom prst="rect">
            <a:avLst/>
          </a:prstGeom>
          <a:noFill/>
          <a:ln w="0">
            <a:noFill/>
          </a:ln>
        </p:spPr>
        <p:txBody>
          <a:bodyPr lIns="90000" rIns="90000" tIns="45000" bIns="45000" anchor="t">
            <a:noAutofit/>
          </a:bodyPr>
          <a:lstStyle>
            <a:lvl1pPr marL="432000" indent="-324000">
              <a:lnSpc>
                <a:spcPct val="90000"/>
              </a:lnSpc>
              <a:spcBef>
                <a:spcPts val="1417"/>
              </a:spcBef>
              <a:buClr>
                <a:srgbClr val="000000"/>
              </a:buClr>
              <a:buSzPct val="45000"/>
              <a:buFont typeface="Wingdings" charset="2"/>
              <a:buChar char=""/>
              <a:defRPr b="0" lang="de-DE" sz="2800" strike="noStrike" u="none">
                <a:solidFill>
                  <a:schemeClr val="dk1"/>
                </a:solidFill>
                <a:effectLst/>
                <a:uFillTx/>
                <a:latin typeface="Aptos"/>
              </a:defRPr>
            </a:lvl1pPr>
            <a:lvl2pPr lvl="1" marL="864000" indent="-324000">
              <a:lnSpc>
                <a:spcPct val="90000"/>
              </a:lnSpc>
              <a:spcBef>
                <a:spcPts val="1134"/>
              </a:spcBef>
              <a:buClr>
                <a:srgbClr val="000000"/>
              </a:buClr>
              <a:buSzPct val="75000"/>
              <a:buFont typeface="Symbol" charset="2"/>
              <a:buChar char=""/>
              <a:defRPr b="0" lang="de-DE" sz="2000" strike="noStrike" u="none">
                <a:solidFill>
                  <a:schemeClr val="dk1"/>
                </a:solidFill>
                <a:effectLst/>
                <a:uFillTx/>
                <a:latin typeface="Aptos"/>
              </a:defRPr>
            </a:lvl2pPr>
            <a:lvl3pPr lvl="2" marL="1296000" indent="-288000">
              <a:lnSpc>
                <a:spcPct val="90000"/>
              </a:lnSpc>
              <a:spcBef>
                <a:spcPts val="850"/>
              </a:spcBef>
              <a:buClr>
                <a:srgbClr val="000000"/>
              </a:buClr>
              <a:buSzPct val="45000"/>
              <a:buFont typeface="Wingdings" charset="2"/>
              <a:buChar char=""/>
              <a:defRPr b="0" lang="de-DE" sz="1800" strike="noStrike" u="none">
                <a:solidFill>
                  <a:schemeClr val="dk1"/>
                </a:solidFill>
                <a:effectLst/>
                <a:uFillTx/>
                <a:latin typeface="Aptos"/>
              </a:defRPr>
            </a:lvl3pPr>
            <a:lvl4pPr lvl="3" marL="1728000" indent="-216000">
              <a:lnSpc>
                <a:spcPct val="90000"/>
              </a:lnSpc>
              <a:spcBef>
                <a:spcPts val="567"/>
              </a:spcBef>
              <a:buClr>
                <a:srgbClr val="000000"/>
              </a:buClr>
              <a:buSzPct val="75000"/>
              <a:buFont typeface="Symbol" charset="2"/>
              <a:buChar char=""/>
              <a:defRPr b="0" lang="de-DE" sz="1800" strike="noStrike" u="none">
                <a:solidFill>
                  <a:schemeClr val="dk1"/>
                </a:solidFill>
                <a:effectLst/>
                <a:uFillTx/>
                <a:latin typeface="Aptos"/>
              </a:defRPr>
            </a:lvl4pPr>
            <a:lvl5pPr lvl="4" marL="2160000" indent="-216000">
              <a:lnSpc>
                <a:spcPct val="90000"/>
              </a:lnSpc>
              <a:spcBef>
                <a:spcPts val="283"/>
              </a:spcBef>
              <a:buClr>
                <a:srgbClr val="000000"/>
              </a:buClr>
              <a:buSzPct val="45000"/>
              <a:buFont typeface="Wingdings" charset="2"/>
              <a:buChar char=""/>
              <a:defRPr b="0" lang="de-DE" sz="2000" strike="noStrike" u="none">
                <a:solidFill>
                  <a:schemeClr val="dk1"/>
                </a:solidFill>
                <a:effectLst/>
                <a:uFillTx/>
                <a:latin typeface="Aptos"/>
              </a:defRPr>
            </a:lvl5pPr>
            <a:lvl6pPr lvl="5" marL="2592000" indent="-216000">
              <a:lnSpc>
                <a:spcPct val="90000"/>
              </a:lnSpc>
              <a:spcBef>
                <a:spcPts val="283"/>
              </a:spcBef>
              <a:buClr>
                <a:srgbClr val="000000"/>
              </a:buClr>
              <a:buSzPct val="45000"/>
              <a:buFont typeface="Wingdings" charset="2"/>
              <a:buChar char=""/>
              <a:defRPr b="0" lang="de-DE" sz="2000" strike="noStrike" u="none">
                <a:solidFill>
                  <a:schemeClr val="dk1"/>
                </a:solidFill>
                <a:effectLst/>
                <a:uFillTx/>
                <a:latin typeface="Aptos"/>
              </a:defRPr>
            </a:lvl6pPr>
            <a:lvl7pPr lvl="6" marL="3024000" indent="-216000">
              <a:lnSpc>
                <a:spcPct val="90000"/>
              </a:lnSpc>
              <a:spcBef>
                <a:spcPts val="283"/>
              </a:spcBef>
              <a:buClr>
                <a:srgbClr val="000000"/>
              </a:buClr>
              <a:buSzPct val="45000"/>
              <a:buFont typeface="Wingdings" charset="2"/>
              <a:buChar char=""/>
              <a:defRPr b="0" lang="de-DE" sz="2000" strike="noStrike" u="none">
                <a:solidFill>
                  <a:schemeClr val="dk1"/>
                </a:solidFill>
                <a:effectLst/>
                <a:uFillTx/>
                <a:latin typeface="Aptos"/>
              </a:defRPr>
            </a:lvl7pPr>
          </a:lstStyle>
          <a:p>
            <a:pPr indent="0" defTabSz="3027600">
              <a:lnSpc>
                <a:spcPct val="90000"/>
              </a:lnSpc>
              <a:spcBef>
                <a:spcPts val="3311"/>
              </a:spcBef>
              <a:buNone/>
              <a:tabLst>
                <a:tab algn="l" pos="0"/>
              </a:tabLst>
            </a:pPr>
            <a:r>
              <a:rPr b="1" lang="de-DE" sz="5400" strike="noStrike" u="none">
                <a:solidFill>
                  <a:schemeClr val="dk1"/>
                </a:solidFill>
                <a:effectLst/>
                <a:uFillTx/>
                <a:latin typeface="Arial"/>
                <a:ea typeface="Arial"/>
              </a:rPr>
              <a:t>Projektverbund</a:t>
            </a:r>
            <a:endParaRPr b="0" lang="de-DE" sz="5400" strike="noStrike" u="none">
              <a:solidFill>
                <a:schemeClr val="dk1"/>
              </a:solidFill>
              <a:effectLst/>
              <a:uFillTx/>
              <a:latin typeface="Aptos"/>
            </a:endParaRPr>
          </a:p>
          <a:p>
            <a:pPr indent="0" defTabSz="3027600">
              <a:lnSpc>
                <a:spcPct val="90000"/>
              </a:lnSpc>
              <a:spcBef>
                <a:spcPts val="3311"/>
              </a:spcBef>
              <a:buNone/>
              <a:tabLst>
                <a:tab algn="l" pos="0"/>
              </a:tabLst>
            </a:pPr>
            <a:r>
              <a:rPr b="0" lang="de-DE" sz="5400" strike="noStrike" u="none">
                <a:solidFill>
                  <a:schemeClr val="dk1"/>
                </a:solidFill>
                <a:effectLst/>
                <a:uFillTx/>
                <a:latin typeface="Arial"/>
                <a:ea typeface="Arial"/>
              </a:rPr>
              <a:t>Com</a:t>
            </a:r>
            <a:r>
              <a:rPr b="0" lang="de-DE" sz="5400" strike="noStrike" u="none" baseline="30000">
                <a:solidFill>
                  <a:schemeClr val="dk1"/>
                </a:solidFill>
                <a:effectLst/>
                <a:uFillTx/>
                <a:latin typeface="Arial"/>
                <a:ea typeface="Arial"/>
              </a:rPr>
              <a:t>e</a:t>
            </a:r>
            <a:r>
              <a:rPr b="0" lang="de-DE" sz="5400" strike="noStrike" u="none">
                <a:solidFill>
                  <a:schemeClr val="dk1"/>
                </a:solidFill>
                <a:effectLst/>
                <a:uFillTx/>
                <a:latin typeface="Arial"/>
                <a:ea typeface="Arial"/>
              </a:rPr>
              <a:t>Sport</a:t>
            </a:r>
            <a:endParaRPr b="0" lang="de-DE" sz="5400" strike="noStrike" u="none">
              <a:solidFill>
                <a:schemeClr val="dk1"/>
              </a:solidFill>
              <a:effectLst/>
              <a:uFillTx/>
              <a:latin typeface="Aptos"/>
            </a:endParaRPr>
          </a:p>
          <a:p>
            <a:pPr indent="0" defTabSz="3027600">
              <a:lnSpc>
                <a:spcPct val="90000"/>
              </a:lnSpc>
              <a:spcBef>
                <a:spcPts val="3311"/>
              </a:spcBef>
              <a:buNone/>
              <a:tabLst>
                <a:tab algn="l" pos="0"/>
              </a:tabLst>
            </a:pPr>
            <a:r>
              <a:rPr b="0" lang="de-DE" sz="4800" strike="noStrike" u="none">
                <a:solidFill>
                  <a:schemeClr val="dk1"/>
                </a:solidFill>
                <a:effectLst/>
                <a:uFillTx/>
                <a:latin typeface="Arial"/>
                <a:ea typeface="Arial"/>
              </a:rPr>
              <a:t> </a:t>
            </a:r>
            <a:endParaRPr b="0" lang="de-DE" sz="4800" strike="noStrike" u="none">
              <a:solidFill>
                <a:schemeClr val="dk1"/>
              </a:solidFill>
              <a:effectLst/>
              <a:uFillTx/>
              <a:latin typeface="Aptos"/>
            </a:endParaRPr>
          </a:p>
          <a:p>
            <a:pPr indent="0" defTabSz="3027600">
              <a:lnSpc>
                <a:spcPct val="90000"/>
              </a:lnSpc>
              <a:spcBef>
                <a:spcPts val="3311"/>
              </a:spcBef>
              <a:buNone/>
              <a:tabLst>
                <a:tab algn="l" pos="0"/>
              </a:tabLst>
            </a:pPr>
            <a:r>
              <a:rPr b="1" lang="de-DE" sz="5400" strike="noStrike" u="none">
                <a:solidFill>
                  <a:schemeClr val="dk1"/>
                </a:solidFill>
                <a:effectLst/>
                <a:uFillTx/>
                <a:latin typeface="Arial"/>
                <a:ea typeface="Arial"/>
              </a:rPr>
              <a:t>Autor:innen</a:t>
            </a:r>
            <a:endParaRPr b="0" lang="de-DE" sz="5400" strike="noStrike" u="none">
              <a:solidFill>
                <a:schemeClr val="dk1"/>
              </a:solidFill>
              <a:effectLst/>
              <a:uFillTx/>
              <a:latin typeface="Aptos"/>
            </a:endParaRPr>
          </a:p>
          <a:p>
            <a:pPr indent="0" defTabSz="3027600">
              <a:lnSpc>
                <a:spcPct val="90000"/>
              </a:lnSpc>
              <a:spcBef>
                <a:spcPts val="3311"/>
              </a:spcBef>
              <a:buNone/>
              <a:tabLst>
                <a:tab algn="l" pos="0"/>
              </a:tabLst>
            </a:pPr>
            <a:r>
              <a:rPr b="0" lang="de-DE" sz="5400" strike="noStrike" u="none">
                <a:solidFill>
                  <a:schemeClr val="dk1"/>
                </a:solidFill>
                <a:effectLst/>
                <a:uFillTx/>
                <a:latin typeface="Arial"/>
                <a:ea typeface="Arial"/>
              </a:rPr>
              <a:t>Severin, J., Sörries, A., Schapschröer, M. &amp; Abel, T.</a:t>
            </a:r>
            <a:endParaRPr b="0" lang="de-DE" sz="5400" strike="noStrike" u="none">
              <a:solidFill>
                <a:schemeClr val="dk1"/>
              </a:solidFill>
              <a:effectLst/>
              <a:uFillTx/>
              <a:latin typeface="Aptos"/>
            </a:endParaRPr>
          </a:p>
          <a:p>
            <a:pPr indent="0" defTabSz="3027600">
              <a:lnSpc>
                <a:spcPct val="90000"/>
              </a:lnSpc>
              <a:spcBef>
                <a:spcPts val="3311"/>
              </a:spcBef>
              <a:buNone/>
              <a:tabLst>
                <a:tab algn="l" pos="0"/>
              </a:tabLst>
            </a:pPr>
            <a:r>
              <a:rPr b="0" lang="de-DE" sz="4800" strike="noStrike" u="none">
                <a:solidFill>
                  <a:schemeClr val="dk1"/>
                </a:solidFill>
                <a:effectLst/>
                <a:uFillTx/>
                <a:latin typeface="Arial"/>
                <a:ea typeface="Arial"/>
              </a:rPr>
              <a:t>Institut für Bewegungs- und Neurowissenschaft der Deutschen Sporthochschule Köln in Zusammenarbeit mit dem Institut für Sport und Sportwissenschaft der Technischen Universität Dortmund und dem Institut für Vermittlungskompetenz in den Sportarten der Deutschen Sporthochschule Köln</a:t>
            </a:r>
            <a:endParaRPr b="0" lang="de-DE" sz="4800" strike="noStrike" u="none">
              <a:solidFill>
                <a:schemeClr val="dk1"/>
              </a:solidFill>
              <a:effectLst/>
              <a:uFillTx/>
              <a:latin typeface="Aptos"/>
            </a:endParaRPr>
          </a:p>
          <a:p>
            <a:pPr indent="0" defTabSz="3027600">
              <a:lnSpc>
                <a:spcPct val="90000"/>
              </a:lnSpc>
              <a:spcBef>
                <a:spcPts val="3311"/>
              </a:spcBef>
              <a:buNone/>
              <a:tabLst>
                <a:tab algn="l" pos="0"/>
              </a:tabLst>
            </a:pPr>
            <a:r>
              <a:rPr b="0" lang="de-DE" sz="4800" strike="noStrike" u="none">
                <a:solidFill>
                  <a:schemeClr val="dk1"/>
                </a:solidFill>
                <a:effectLst/>
                <a:uFillTx/>
                <a:latin typeface="Arial"/>
                <a:ea typeface="Arial"/>
              </a:rPr>
              <a:t> </a:t>
            </a:r>
            <a:endParaRPr b="0" lang="de-DE" sz="4800" strike="noStrike" u="none">
              <a:solidFill>
                <a:schemeClr val="dk1"/>
              </a:solidFill>
              <a:effectLst/>
              <a:uFillTx/>
              <a:latin typeface="Aptos"/>
            </a:endParaRPr>
          </a:p>
          <a:p>
            <a:pPr indent="0" defTabSz="3027600">
              <a:lnSpc>
                <a:spcPct val="90000"/>
              </a:lnSpc>
              <a:spcBef>
                <a:spcPts val="3311"/>
              </a:spcBef>
              <a:buNone/>
              <a:tabLst>
                <a:tab algn="l" pos="0"/>
              </a:tabLst>
            </a:pPr>
            <a:endParaRPr b="0" lang="de-DE" sz="4800" strike="noStrike" u="none">
              <a:solidFill>
                <a:schemeClr val="dk1"/>
              </a:solidFill>
              <a:effectLst/>
              <a:uFillTx/>
              <a:latin typeface="Aptos"/>
            </a:endParaRPr>
          </a:p>
          <a:p>
            <a:pPr indent="0" defTabSz="3027600">
              <a:lnSpc>
                <a:spcPct val="90000"/>
              </a:lnSpc>
              <a:spcBef>
                <a:spcPts val="3311"/>
              </a:spcBef>
              <a:buNone/>
              <a:tabLst>
                <a:tab algn="l" pos="0"/>
              </a:tabLst>
            </a:pPr>
            <a:endParaRPr b="0" lang="de-DE" sz="4800" strike="noStrike" u="none">
              <a:solidFill>
                <a:schemeClr val="dk1"/>
              </a:solidFill>
              <a:effectLst/>
              <a:uFillTx/>
              <a:latin typeface="Aptos"/>
            </a:endParaRPr>
          </a:p>
          <a:p>
            <a:pPr indent="0" defTabSz="3027600">
              <a:lnSpc>
                <a:spcPct val="90000"/>
              </a:lnSpc>
              <a:spcBef>
                <a:spcPts val="3311"/>
              </a:spcBef>
              <a:buNone/>
              <a:tabLst>
                <a:tab algn="l" pos="0"/>
              </a:tabLst>
            </a:pPr>
            <a:endParaRPr b="0" lang="de-DE" sz="4800" strike="noStrike" u="none">
              <a:solidFill>
                <a:schemeClr val="dk1"/>
              </a:solidFill>
              <a:effectLst/>
              <a:uFillTx/>
              <a:latin typeface="Aptos"/>
            </a:endParaRPr>
          </a:p>
          <a:p>
            <a:pPr indent="0" defTabSz="3027600">
              <a:lnSpc>
                <a:spcPct val="90000"/>
              </a:lnSpc>
              <a:spcBef>
                <a:spcPts val="3311"/>
              </a:spcBef>
              <a:buNone/>
              <a:tabLst>
                <a:tab algn="l" pos="0"/>
              </a:tabLst>
            </a:pPr>
            <a:endParaRPr b="0" lang="de-DE" sz="4800" strike="noStrike" u="none">
              <a:solidFill>
                <a:schemeClr val="dk1"/>
              </a:solidFill>
              <a:effectLst/>
              <a:uFillTx/>
              <a:latin typeface="Aptos"/>
            </a:endParaRPr>
          </a:p>
          <a:p>
            <a:pPr indent="0" defTabSz="3027600">
              <a:lnSpc>
                <a:spcPct val="90000"/>
              </a:lnSpc>
              <a:spcBef>
                <a:spcPts val="3311"/>
              </a:spcBef>
              <a:buNone/>
              <a:tabLst>
                <a:tab algn="l" pos="0"/>
              </a:tabLst>
            </a:pPr>
            <a:endParaRPr b="0" lang="de-DE" sz="4800" strike="noStrike" u="none">
              <a:solidFill>
                <a:schemeClr val="dk1"/>
              </a:solidFill>
              <a:effectLst/>
              <a:uFillTx/>
              <a:latin typeface="Aptos"/>
            </a:endParaRPr>
          </a:p>
          <a:p>
            <a:pPr indent="0" defTabSz="3027600">
              <a:lnSpc>
                <a:spcPct val="90000"/>
              </a:lnSpc>
              <a:spcBef>
                <a:spcPts val="3311"/>
              </a:spcBef>
              <a:buNone/>
              <a:tabLst>
                <a:tab algn="l" pos="0"/>
              </a:tabLst>
            </a:pPr>
            <a:endParaRPr b="0" lang="de-DE" sz="4800" strike="noStrike" u="none">
              <a:solidFill>
                <a:schemeClr val="dk1"/>
              </a:solidFill>
              <a:effectLst/>
              <a:uFillTx/>
              <a:latin typeface="Aptos"/>
            </a:endParaRPr>
          </a:p>
          <a:p>
            <a:pPr indent="0" defTabSz="3027600">
              <a:lnSpc>
                <a:spcPct val="90000"/>
              </a:lnSpc>
              <a:spcBef>
                <a:spcPts val="3311"/>
              </a:spcBef>
              <a:buNone/>
              <a:tabLst>
                <a:tab algn="l" pos="0"/>
              </a:tabLst>
            </a:pPr>
            <a:endParaRPr b="0" lang="de-DE" sz="4800" strike="noStrike" u="none">
              <a:solidFill>
                <a:schemeClr val="dk1"/>
              </a:solidFill>
              <a:effectLst/>
              <a:uFillTx/>
              <a:latin typeface="Aptos"/>
            </a:endParaRPr>
          </a:p>
          <a:p>
            <a:pPr indent="0" defTabSz="3027600">
              <a:lnSpc>
                <a:spcPct val="90000"/>
              </a:lnSpc>
              <a:spcBef>
                <a:spcPts val="3311"/>
              </a:spcBef>
              <a:buNone/>
              <a:tabLst>
                <a:tab algn="l" pos="0"/>
              </a:tabLst>
            </a:pPr>
            <a:r>
              <a:rPr b="0" lang="de-DE" sz="4800" strike="noStrike" u="none">
                <a:solidFill>
                  <a:schemeClr val="dk1"/>
                </a:solidFill>
                <a:effectLst/>
                <a:uFillTx/>
                <a:latin typeface="Arial"/>
                <a:ea typeface="Arial"/>
              </a:rPr>
              <a:t>Die vorliegende Veröffentlichung ist im Rahmen des Projektverbunds Com</a:t>
            </a:r>
            <a:r>
              <a:rPr b="0" lang="de-DE" sz="4800" strike="noStrike" u="none" baseline="30000">
                <a:solidFill>
                  <a:schemeClr val="dk1"/>
                </a:solidFill>
                <a:effectLst/>
                <a:uFillTx/>
                <a:latin typeface="Arial"/>
                <a:ea typeface="Arial"/>
              </a:rPr>
              <a:t>e</a:t>
            </a:r>
            <a:r>
              <a:rPr b="0" lang="de-DE" sz="4800" strike="noStrike" u="none">
                <a:solidFill>
                  <a:schemeClr val="dk1"/>
                </a:solidFill>
                <a:effectLst/>
                <a:uFillTx/>
                <a:latin typeface="Arial"/>
                <a:ea typeface="Arial"/>
              </a:rPr>
              <a:t>Sport für das Kompetenzzentrum Musik/Kunst/Sport im Kompetenzverbund lernen:digital entstanden. </a:t>
            </a:r>
            <a:endParaRPr b="0" lang="de-DE" sz="4800" strike="noStrike" u="none">
              <a:solidFill>
                <a:schemeClr val="dk1"/>
              </a:solidFill>
              <a:effectLst/>
              <a:uFillTx/>
              <a:latin typeface="Aptos"/>
            </a:endParaRPr>
          </a:p>
          <a:p>
            <a:pPr indent="0" defTabSz="3027600">
              <a:lnSpc>
                <a:spcPct val="90000"/>
              </a:lnSpc>
              <a:spcBef>
                <a:spcPts val="3311"/>
              </a:spcBef>
              <a:buNone/>
              <a:tabLst>
                <a:tab algn="l" pos="0"/>
              </a:tabLst>
            </a:pPr>
            <a:r>
              <a:rPr b="0" lang="de-DE" sz="4800" strike="noStrike" u="none">
                <a:solidFill>
                  <a:schemeClr val="dk1"/>
                </a:solidFill>
                <a:effectLst/>
                <a:uFillTx/>
                <a:latin typeface="Arial"/>
                <a:ea typeface="Arial"/>
              </a:rPr>
              <a:t> </a:t>
            </a:r>
            <a:endParaRPr b="0" lang="de-DE" sz="4800" strike="noStrike" u="none">
              <a:solidFill>
                <a:schemeClr val="dk1"/>
              </a:solidFill>
              <a:effectLst/>
              <a:uFillTx/>
              <a:latin typeface="Aptos"/>
            </a:endParaRPr>
          </a:p>
          <a:p>
            <a:pPr indent="0" defTabSz="3027600">
              <a:lnSpc>
                <a:spcPct val="90000"/>
              </a:lnSpc>
              <a:spcBef>
                <a:spcPts val="3311"/>
              </a:spcBef>
              <a:buNone/>
              <a:tabLst>
                <a:tab algn="l" pos="0"/>
              </a:tabLst>
            </a:pPr>
            <a:r>
              <a:rPr b="0" lang="de-DE" sz="4800" strike="noStrike" u="none">
                <a:solidFill>
                  <a:schemeClr val="dk1"/>
                </a:solidFill>
                <a:effectLst/>
                <a:uFillTx/>
                <a:latin typeface="Arial"/>
                <a:ea typeface="Arial"/>
              </a:rPr>
              <a:t>Finanziert durch die Europäische Union – NextGenerationEU und gefördert durch das Bundesministerium für Bildung, Familie, Senioren, Frauen und Jugend. Die geäußerten Ansichten und Meinungen sind ausschließlich die des Autors/der Autorin und spiegeln nicht unbedingt die Ansichten der Europäischen Union, Europäischen Kommission oder des Bundesministeriums für Bildung, Familie, Senioren, Frauen und Jugend wider. Weder Europäische Union, Europäische Kommission noch das Bundesministerium für Bildung, Familie, Senioren, Frauen und Jugend können für sie verantwortlich gemacht werden.</a:t>
            </a:r>
            <a:endParaRPr b="0" lang="de-DE" sz="4800" strike="noStrike" u="none">
              <a:solidFill>
                <a:schemeClr val="dk1"/>
              </a:solidFill>
              <a:effectLst/>
              <a:uFillTx/>
              <a:latin typeface="Aptos"/>
            </a:endParaRPr>
          </a:p>
          <a:p>
            <a:pPr indent="0" defTabSz="3027600">
              <a:lnSpc>
                <a:spcPct val="90000"/>
              </a:lnSpc>
              <a:spcBef>
                <a:spcPts val="3311"/>
              </a:spcBef>
              <a:buNone/>
              <a:tabLst>
                <a:tab algn="l" pos="0"/>
              </a:tabLst>
            </a:pPr>
            <a:r>
              <a:rPr b="0" lang="de-DE" sz="4800" strike="noStrike" u="none">
                <a:solidFill>
                  <a:schemeClr val="dk1"/>
                </a:solidFill>
                <a:effectLst/>
                <a:uFillTx/>
                <a:latin typeface="Arial"/>
                <a:ea typeface="Arial"/>
              </a:rPr>
              <a:t>Förderkennzeichen: 01JA23K02G</a:t>
            </a:r>
            <a:endParaRPr b="0" lang="de-DE" sz="4800" strike="noStrike" u="none">
              <a:solidFill>
                <a:schemeClr val="dk1"/>
              </a:solidFill>
              <a:effectLst/>
              <a:uFillTx/>
              <a:latin typeface="Aptos"/>
            </a:endParaRPr>
          </a:p>
          <a:p>
            <a:pPr indent="0" defTabSz="3027600">
              <a:lnSpc>
                <a:spcPct val="90000"/>
              </a:lnSpc>
              <a:spcBef>
                <a:spcPts val="3311"/>
              </a:spcBef>
              <a:buNone/>
              <a:tabLst>
                <a:tab algn="l" pos="0"/>
              </a:tabLst>
            </a:pPr>
            <a:endParaRPr b="0" lang="de-DE" sz="9600" strike="noStrike" u="none">
              <a:solidFill>
                <a:schemeClr val="dk1"/>
              </a:solidFill>
              <a:effectLst/>
              <a:uFillTx/>
              <a:latin typeface="Aptos"/>
            </a:endParaRPr>
          </a:p>
        </p:txBody>
      </p:sp>
      <p:sp>
        <p:nvSpPr>
          <p:cNvPr id="17" name="Textfeld 14"/>
          <p:cNvSpPr/>
          <p:nvPr/>
        </p:nvSpPr>
        <p:spPr>
          <a:xfrm>
            <a:off x="2081160" y="3012120"/>
            <a:ext cx="15144120" cy="1322640"/>
          </a:xfrm>
          <a:prstGeom prst="rect">
            <a:avLst/>
          </a:prstGeom>
          <a:noFill/>
          <a:ln w="0">
            <a:noFill/>
          </a:ln>
        </p:spPr>
        <p:style>
          <a:lnRef idx="0"/>
          <a:fillRef idx="0"/>
          <a:effectRef idx="0"/>
          <a:fontRef idx="minor"/>
        </p:style>
        <p:txBody>
          <a:bodyPr lIns="90000" rIns="90000" tIns="45000" bIns="45000" anchor="t">
            <a:spAutoFit/>
          </a:bodyPr>
          <a:p>
            <a:pPr defTabSz="457200">
              <a:lnSpc>
                <a:spcPct val="100000"/>
              </a:lnSpc>
            </a:pPr>
            <a:r>
              <a:rPr b="1" lang="de-DE" sz="8000" strike="noStrike" u="none">
                <a:solidFill>
                  <a:schemeClr val="dk1"/>
                </a:solidFill>
                <a:effectLst/>
                <a:uFillTx/>
                <a:latin typeface="Aptos"/>
                <a:ea typeface="Arial"/>
              </a:rPr>
              <a:t>Impressum</a:t>
            </a:r>
            <a:endParaRPr b="0" lang="de-DE" sz="8000" strike="noStrike" u="none">
              <a:solidFill>
                <a:srgbClr val="000000"/>
              </a:solidFill>
              <a:effectLst/>
              <a:uFillTx/>
              <a:latin typeface="Calibri"/>
            </a:endParaRPr>
          </a:p>
        </p:txBody>
      </p:sp>
      <p:grpSp>
        <p:nvGrpSpPr>
          <p:cNvPr id="18" name="Gruppieren 20"/>
          <p:cNvGrpSpPr/>
          <p:nvPr/>
        </p:nvGrpSpPr>
        <p:grpSpPr>
          <a:xfrm>
            <a:off x="0" y="32680800"/>
            <a:ext cx="30274560" cy="4982760"/>
            <a:chOff x="0" y="32680800"/>
            <a:chExt cx="30274560" cy="4982760"/>
          </a:xfrm>
        </p:grpSpPr>
        <p:grpSp>
          <p:nvGrpSpPr>
            <p:cNvPr id="19" name="Gruppieren 21"/>
            <p:cNvGrpSpPr/>
            <p:nvPr/>
          </p:nvGrpSpPr>
          <p:grpSpPr>
            <a:xfrm>
              <a:off x="0" y="32680800"/>
              <a:ext cx="30274560" cy="4982760"/>
              <a:chOff x="0" y="32680800"/>
              <a:chExt cx="30274560" cy="4982760"/>
            </a:xfrm>
          </p:grpSpPr>
          <p:sp>
            <p:nvSpPr>
              <p:cNvPr id="20" name="Rechteck 23"/>
              <p:cNvSpPr/>
              <p:nvPr/>
            </p:nvSpPr>
            <p:spPr>
              <a:xfrm>
                <a:off x="0" y="32680800"/>
                <a:ext cx="30274560" cy="4982760"/>
              </a:xfrm>
              <a:prstGeom prst="rect">
                <a:avLst/>
              </a:prstGeom>
              <a:solidFill>
                <a:srgbClr val="c7ceea"/>
              </a:solidFill>
              <a:ln w="12700">
                <a:noFill/>
              </a:ln>
            </p:spPr>
            <p:style>
              <a:lnRef idx="0"/>
              <a:fillRef idx="0"/>
              <a:effectRef idx="0"/>
              <a:fontRef idx="minor"/>
            </p:style>
            <p:txBody>
              <a:bodyPr lIns="90000" rIns="90000" tIns="45000" bIns="45000" anchor="t">
                <a:noAutofit/>
              </a:bodyPr>
              <a:p>
                <a:pPr defTabSz="457200">
                  <a:lnSpc>
                    <a:spcPct val="100000"/>
                  </a:lnSpc>
                </a:pPr>
                <a:endParaRPr b="0" lang="de-DE" sz="1280" strike="noStrike" u="none">
                  <a:solidFill>
                    <a:srgbClr val="000000"/>
                  </a:solidFill>
                  <a:effectLst/>
                  <a:uFillTx/>
                  <a:latin typeface="Aptos"/>
                  <a:ea typeface="Arial"/>
                </a:endParaRPr>
              </a:p>
            </p:txBody>
          </p:sp>
          <p:sp>
            <p:nvSpPr>
              <p:cNvPr id="21" name="Textfeld 47"/>
              <p:cNvSpPr/>
              <p:nvPr/>
            </p:nvSpPr>
            <p:spPr>
              <a:xfrm>
                <a:off x="2081160" y="33415920"/>
                <a:ext cx="26112240" cy="2741760"/>
              </a:xfrm>
              <a:prstGeom prst="rect">
                <a:avLst/>
              </a:prstGeom>
              <a:solidFill>
                <a:srgbClr val="c7ceea"/>
              </a:solidFill>
              <a:ln w="6350">
                <a:noFill/>
              </a:ln>
            </p:spPr>
            <p:style>
              <a:lnRef idx="0"/>
              <a:fillRef idx="0"/>
              <a:effectRef idx="0"/>
              <a:fontRef idx="minor"/>
            </p:style>
            <p:txBody>
              <a:bodyPr lIns="0" rIns="0" tIns="0" bIns="0" anchor="t">
                <a:noAutofit/>
              </a:bodyPr>
              <a:p>
                <a:pPr defTabSz="457200">
                  <a:lnSpc>
                    <a:spcPct val="100000"/>
                  </a:lnSpc>
                  <a:spcBef>
                    <a:spcPts val="850"/>
                  </a:spcBef>
                </a:pPr>
                <a:endParaRPr b="0" lang="de-DE" sz="2830" strike="noStrike" u="none">
                  <a:solidFill>
                    <a:srgbClr val="000000"/>
                  </a:solidFill>
                  <a:effectLst/>
                  <a:uFillTx/>
                  <a:latin typeface="Calibri"/>
                </a:endParaRPr>
              </a:p>
              <a:p>
                <a:pPr defTabSz="457200">
                  <a:lnSpc>
                    <a:spcPct val="100000"/>
                  </a:lnSpc>
                  <a:spcBef>
                    <a:spcPts val="850"/>
                  </a:spcBef>
                </a:pPr>
                <a:endParaRPr b="0" lang="de-DE" sz="4000" strike="noStrike" u="none">
                  <a:solidFill>
                    <a:srgbClr val="000000"/>
                  </a:solidFill>
                  <a:effectLst/>
                  <a:uFillTx/>
                  <a:latin typeface="Calibri"/>
                </a:endParaRPr>
              </a:p>
              <a:p>
                <a:pPr defTabSz="457200">
                  <a:lnSpc>
                    <a:spcPct val="100000"/>
                  </a:lnSpc>
                  <a:spcBef>
                    <a:spcPts val="850"/>
                  </a:spcBef>
                </a:pPr>
                <a:r>
                  <a:rPr b="0" lang="de-DE" sz="4000" strike="noStrike" u="none">
                    <a:solidFill>
                      <a:srgbClr val="000000"/>
                    </a:solidFill>
                    <a:effectLst/>
                    <a:uFillTx/>
                    <a:latin typeface="Aptos"/>
                    <a:ea typeface="Arial Unicode MS"/>
                  </a:rPr>
                  <a:t>Dieses Produkt ist unter der Lizenz </a:t>
                </a:r>
                <a:r>
                  <a:rPr b="0" lang="de-DE" sz="4000" strike="noStrike" u="sng">
                    <a:solidFill>
                      <a:srgbClr val="467886"/>
                    </a:solidFill>
                    <a:effectLst/>
                    <a:uFillTx/>
                    <a:latin typeface="Aptos"/>
                    <a:ea typeface="Arial Unicode MS"/>
                    <a:hlinkClick r:id="rId1"/>
                  </a:rPr>
                  <a:t>CC BY SA 4.0</a:t>
                </a:r>
                <a:r>
                  <a:rPr b="0" lang="de-DE" sz="4000" strike="noStrike" u="none">
                    <a:solidFill>
                      <a:srgbClr val="000000"/>
                    </a:solidFill>
                    <a:effectLst/>
                    <a:uFillTx/>
                    <a:latin typeface="Aptos"/>
                    <a:ea typeface="Arial Unicode MS"/>
                  </a:rPr>
                  <a:t> veröffentlicht. Ausgenommene Inhalte sind an den einzelnen Inhalten angegeben. Die Urheber:innen sollen bei der Weiterverwendung wie folgt angegeben werden: Jannik Severin, Amelie Sörries, Marlen Schapschröer &amp; Thomas Abel, Kompetenzverbund lernen:digital, entstanden im Projektverbund Com</a:t>
                </a:r>
                <a:r>
                  <a:rPr b="0" lang="de-DE" sz="4000" strike="noStrike" u="none" baseline="30000">
                    <a:solidFill>
                      <a:srgbClr val="000000"/>
                    </a:solidFill>
                    <a:effectLst/>
                    <a:uFillTx/>
                    <a:latin typeface="Aptos"/>
                    <a:ea typeface="Arial Unicode MS"/>
                  </a:rPr>
                  <a:t>e</a:t>
                </a:r>
                <a:r>
                  <a:rPr b="0" lang="de-DE" sz="4000" strike="noStrike" u="none">
                    <a:solidFill>
                      <a:srgbClr val="000000"/>
                    </a:solidFill>
                    <a:effectLst/>
                    <a:uFillTx/>
                    <a:latin typeface="Aptos"/>
                    <a:ea typeface="Arial Unicode MS"/>
                  </a:rPr>
                  <a:t>Sport.</a:t>
                </a:r>
                <a:endParaRPr b="0" lang="de-DE" sz="4000" strike="noStrike" u="none">
                  <a:solidFill>
                    <a:srgbClr val="000000"/>
                  </a:solidFill>
                  <a:effectLst/>
                  <a:uFillTx/>
                  <a:latin typeface="Calibri"/>
                </a:endParaRPr>
              </a:p>
              <a:p>
                <a:pPr defTabSz="457200">
                  <a:lnSpc>
                    <a:spcPct val="150000"/>
                  </a:lnSpc>
                  <a:spcBef>
                    <a:spcPts val="850"/>
                  </a:spcBef>
                </a:pPr>
                <a:r>
                  <a:rPr b="0" lang="de-DE" sz="850" strike="noStrike" u="none">
                    <a:solidFill>
                      <a:srgbClr val="000000"/>
                    </a:solidFill>
                    <a:effectLst/>
                    <a:uFillTx/>
                    <a:latin typeface="Arial"/>
                    <a:ea typeface="Arial Unicode MS"/>
                  </a:rPr>
                  <a:t> </a:t>
                </a:r>
                <a:endParaRPr b="0" lang="de-DE" sz="850" strike="noStrike" u="none">
                  <a:solidFill>
                    <a:srgbClr val="000000"/>
                  </a:solidFill>
                  <a:effectLst/>
                  <a:uFillTx/>
                  <a:latin typeface="Calibri"/>
                </a:endParaRPr>
              </a:p>
            </p:txBody>
          </p:sp>
        </p:grpSp>
        <p:pic>
          <p:nvPicPr>
            <p:cNvPr id="22" name="Grafik 22" descr=""/>
            <p:cNvPicPr/>
            <p:nvPr/>
          </p:nvPicPr>
          <p:blipFill>
            <a:blip r:embed="rId2"/>
            <a:stretch/>
          </p:blipFill>
          <p:spPr>
            <a:xfrm>
              <a:off x="2095920" y="32981760"/>
              <a:ext cx="3960360" cy="1530360"/>
            </a:xfrm>
            <a:prstGeom prst="rect">
              <a:avLst/>
            </a:prstGeom>
            <a:solidFill>
              <a:srgbClr val="c7ceea"/>
            </a:solidFill>
            <a:ln w="0">
              <a:noFill/>
            </a:ln>
          </p:spPr>
        </p:pic>
      </p:gr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xmlns:r="http://schemas.openxmlformats.org/officeDocument/2006/relationships" name="ComeSport">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itchFamily="0" charset="1"/>
        <a:ea typeface="Arial" pitchFamily="0" charset="1"/>
        <a:cs typeface="Arial" pitchFamily="0" charset="1"/>
      </a:majorFont>
      <a:minorFont>
        <a:latin typeface="Aptos" pitchFamily="0" charset="1"/>
        <a:ea typeface="Arial" pitchFamily="0" charset="1"/>
        <a:cs typeface="Arial" pitchFamily="0" charset="1"/>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12700" cap="flat" cmpd="sng" algn="ctr">
          <a:prstDash val="solid"/>
          <a:miter lim="800000"/>
        </a:ln>
        <a:ln w="19050" cap="flat" cmpd="sng" algn="ctr">
          <a:prstDash val="solid"/>
          <a:miter lim="800000"/>
        </a:ln>
        <a:ln w="2540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2.xml><?xml version="1.0" encoding="utf-8"?>
<a:theme xmlns:a="http://schemas.openxmlformats.org/drawingml/2006/main" xmlns:r="http://schemas.openxmlformats.org/officeDocument/2006/relationships" name="ComeMINT">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itchFamily="0" charset="1"/>
        <a:ea typeface="Arial" pitchFamily="0" charset="1"/>
        <a:cs typeface="Arial" pitchFamily="0" charset="1"/>
      </a:majorFont>
      <a:minorFont>
        <a:latin typeface="Aptos" pitchFamily="0" charset="1"/>
        <a:ea typeface="Arial" pitchFamily="0" charset="1"/>
        <a:cs typeface="Arial" pitchFamily="0" charset="1"/>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12700" cap="flat" cmpd="sng" algn="ctr">
          <a:prstDash val="solid"/>
          <a:miter lim="800000"/>
        </a:ln>
        <a:ln w="19050" cap="flat" cmpd="sng" algn="ctr">
          <a:prstDash val="solid"/>
          <a:miter lim="800000"/>
        </a:ln>
        <a:ln w="2540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3.xml><?xml version="1.0" encoding="utf-8"?>
<a:theme xmlns:a="http://schemas.openxmlformats.org/drawingml/2006/main" xmlns:r="http://schemas.openxmlformats.org/officeDocument/2006/relationships" name="ComeVerbuend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itchFamily="0" charset="1"/>
        <a:ea typeface="Arial" pitchFamily="0" charset="1"/>
        <a:cs typeface="Arial" pitchFamily="0" charset="1"/>
      </a:majorFont>
      <a:minorFont>
        <a:latin typeface="Aptos" pitchFamily="0" charset="1"/>
        <a:ea typeface="Arial" pitchFamily="0" charset="1"/>
        <a:cs typeface="Arial" pitchFamily="0" charset="1"/>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12700" cap="flat" cmpd="sng" algn="ctr">
          <a:prstDash val="solid"/>
          <a:miter lim="800000"/>
        </a:ln>
        <a:ln w="19050" cap="flat" cmpd="sng" algn="ctr">
          <a:prstDash val="solid"/>
          <a:miter lim="800000"/>
        </a:ln>
        <a:ln w="2540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Properties xmlns="http://schemas.openxmlformats.org/officeDocument/2006/extended-properties" xmlns:vt="http://schemas.openxmlformats.org/officeDocument/2006/docPropsVTypes">
  <Template>Office Theme</Template>
  <TotalTime>0</TotalTime>
  <Application>Collabora_Office/25.04.6.1$Linux_X86_64 LibreOffice_project/1942b5e6e9a7fd36bf8aebea96351f8442131ce3</Application>
  <AppVersion>15.0000</AppVersion>
  <Words>349</Words>
  <Paragraphs>37</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2024-05-17T10:49:22Z</dcterms:created>
  <dc:creator>Jannis Manuel Krieger</dc:creator>
  <dc:description/>
  <dc:language>de-DE</dc:language>
  <cp:lastModifiedBy/>
  <dcterms:modified xsi:type="dcterms:W3CDTF">2026-01-26T15:13:24Z</dcterms:modified>
  <cp:revision>40</cp:revision>
  <dc:subject/>
  <dc:title>PowerPoint-Präsentation</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otes">
    <vt:i4>1</vt:i4>
  </property>
  <property fmtid="{D5CDD505-2E9C-101B-9397-08002B2CF9AE}" pid="3" name="PresentationFormat">
    <vt:lpwstr>Benutzerdefiniert</vt:lpwstr>
  </property>
  <property fmtid="{D5CDD505-2E9C-101B-9397-08002B2CF9AE}" pid="4" name="Slides">
    <vt:i4>2</vt:i4>
  </property>
</Properties>
</file>